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6" r:id="rId3"/>
    <p:sldId id="276" r:id="rId4"/>
    <p:sldId id="273" r:id="rId5"/>
    <p:sldId id="269" r:id="rId6"/>
    <p:sldId id="257" r:id="rId7"/>
    <p:sldId id="274" r:id="rId8"/>
    <p:sldId id="275" r:id="rId9"/>
    <p:sldId id="263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F4998-48BD-4A71-B04F-A59A614CD2F5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3691-48B1-48BD-908E-99721ED27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439" y="0"/>
            <a:ext cx="6943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59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18757" t="21688" r="16954" b="18072"/>
          <a:stretch/>
        </p:blipFill>
        <p:spPr bwMode="auto">
          <a:xfrm>
            <a:off x="0" y="-152400"/>
            <a:ext cx="9143999" cy="701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9787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8918" t="21442" r="16794" b="18437"/>
          <a:stretch/>
        </p:blipFill>
        <p:spPr bwMode="auto">
          <a:xfrm>
            <a:off x="0" y="76200"/>
            <a:ext cx="9143999" cy="701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4694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8919" t="22645" r="16634" b="184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2497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9558" t="22445" r="17115" b="18637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1733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9239" t="22245" r="17274" b="186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7127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9879" t="23046" r="17595" b="19639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1013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868"/>
            <a:ext cx="8305800" cy="66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978819" y="-1293020"/>
            <a:ext cx="5181600" cy="898683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124200" y="4419600"/>
            <a:ext cx="2362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2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59584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3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52795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Brenda Zimmerman, “Leadership in Complex Times.” CIS presentation, October 8 2014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Buy-In</a:t>
            </a:r>
            <a:r>
              <a:rPr lang="en-US" b="1" dirty="0"/>
              <a:t>: Someone else has developed the idea, made the decision, designed an action plan and then asks and needs the staff/citizens to implement it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/>
              <a:t>Ownership: Front line staff/citizens develops the idea, makes the decisions, designs the action plan and acts on it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dirty="0"/>
              <a:t>* Buy-in is the opposite of ownership and a danger signal that tells you that your development and implementation process are missing the essential ingredient of involving everyone who needs to be.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579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Source: Brenda Zimmerman, “Leadership in Complex Times.” CIS presentation, October 8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95236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  <a:effectLst>
            <a:outerShdw blurRad="63500" dist="101600" dir="9000000" algn="r" rotWithShape="0">
              <a:prstClr val="black">
                <a:alpha val="55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Mindset Shifts in Collective Impact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155734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Arial Black" panose="020B0A04020102020204" pitchFamily="34" charset="0"/>
              </a:rPr>
              <a:t>Mindset Shift One—Who is Involved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all the right eyes on the problem</a:t>
            </a: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	Collective seeing, learning and doing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83782"/>
            <a:ext cx="8229600" cy="169277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Arial Black" panose="020B0A04020102020204" pitchFamily="34" charset="0"/>
              </a:rPr>
              <a:t>Mindset Shift Two—How people </a:t>
            </a:r>
          </a:p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work together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“System Strategy”, not “Program Strategy”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229600" cy="9541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Arial Black" panose="020B0A04020102020204" pitchFamily="34" charset="0"/>
              </a:rPr>
              <a:t>Mindset Shift Three—How progress happens</a:t>
            </a:r>
          </a:p>
        </p:txBody>
      </p:sp>
      <p:sp>
        <p:nvSpPr>
          <p:cNvPr id="12" name="Oval 11"/>
          <p:cNvSpPr/>
          <p:nvPr/>
        </p:nvSpPr>
        <p:spPr>
          <a:xfrm>
            <a:off x="4152900" y="5907107"/>
            <a:ext cx="838200" cy="798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FSG</a:t>
            </a:r>
            <a:endParaRPr 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5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02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248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John </a:t>
            </a:r>
            <a:r>
              <a:rPr lang="en-US" sz="1200" dirty="0" err="1" smtClean="0"/>
              <a:t>Kania</a:t>
            </a:r>
            <a:r>
              <a:rPr lang="en-US" sz="1200" dirty="0" smtClean="0"/>
              <a:t>, “Essential Mindset Shifts in Collective Impact.”  CIS presentation, October 7, 2014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179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Mindset Shifts in Collective Impact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Randi Quackenbush</dc:creator>
  <cp:lastModifiedBy>Ann W. Martin</cp:lastModifiedBy>
  <cp:revision>13</cp:revision>
  <dcterms:created xsi:type="dcterms:W3CDTF">2014-10-21T12:46:01Z</dcterms:created>
  <dcterms:modified xsi:type="dcterms:W3CDTF">2014-10-30T20:52:23Z</dcterms:modified>
</cp:coreProperties>
</file>