
<file path=[Content_Types].xml><?xml version="1.0" encoding="utf-8"?>
<Types xmlns="http://schemas.openxmlformats.org/package/2006/content-types">
  <Default Extension="xml" ContentType="application/xml"/>
  <Default Extension="bin" ContentType="application/vnd.openxmlformats-officedocument.presentationml.printerSettings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311" r:id="rId2"/>
    <p:sldId id="315" r:id="rId3"/>
    <p:sldId id="328" r:id="rId4"/>
    <p:sldId id="330" r:id="rId5"/>
    <p:sldId id="329" r:id="rId6"/>
    <p:sldId id="334" r:id="rId7"/>
    <p:sldId id="331" r:id="rId8"/>
    <p:sldId id="332" r:id="rId9"/>
    <p:sldId id="333" r:id="rId10"/>
    <p:sldId id="335" r:id="rId11"/>
    <p:sldId id="327" r:id="rId12"/>
  </p:sldIdLst>
  <p:sldSz cx="16257588" cy="13003213"/>
  <p:notesSz cx="7010400" cy="9296400"/>
  <p:defaultTextStyle>
    <a:defPPr>
      <a:defRPr lang="en-US"/>
    </a:defPPr>
    <a:lvl1pPr marL="0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1pPr>
    <a:lvl2pPr marL="835374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2pPr>
    <a:lvl3pPr marL="1670746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3pPr>
    <a:lvl4pPr marL="2506118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4pPr>
    <a:lvl5pPr marL="3341494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5pPr>
    <a:lvl6pPr marL="4176868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6pPr>
    <a:lvl7pPr marL="5012240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7pPr>
    <a:lvl8pPr marL="5847612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8pPr>
    <a:lvl9pPr marL="6682986" algn="l" defTabSz="835374" rtl="0" eaLnBrk="1" latinLnBrk="0" hangingPunct="1">
      <a:defRPr sz="3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A42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542" autoAdjust="0"/>
    <p:restoredTop sz="91437" autoAdjust="0"/>
  </p:normalViewPr>
  <p:slideViewPr>
    <p:cSldViewPr snapToGrid="0" snapToObjects="1">
      <p:cViewPr>
        <p:scale>
          <a:sx n="72" d="100"/>
          <a:sy n="72" d="100"/>
        </p:scale>
        <p:origin x="-104" y="-224"/>
      </p:cViewPr>
      <p:guideLst>
        <p:guide orient="horz" pos="4096"/>
        <p:guide pos="512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637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notesMaster" Target="notesMasters/notesMaster1.xml"/><Relationship Id="rId14" Type="http://schemas.openxmlformats.org/officeDocument/2006/relationships/handoutMaster" Target="handoutMasters/handoutMaster1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00DBE53-C581-2D41-9DEB-E50FF020B210}" type="datetime1">
              <a:rPr lang="en-US" smtClean="0"/>
              <a:pPr/>
              <a:t>4/28/15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CDFB1EC-8ABD-3847-8844-66DFC2B7304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489479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599013B3-44A8-E94B-8AC0-CF0CE48BE810}" type="datetime1">
              <a:rPr lang="en-US" smtClean="0"/>
              <a:pPr/>
              <a:t>4/28/15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25563" y="696913"/>
            <a:ext cx="4359275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E83C773D-AD1C-5244-B449-F7F685ABFA7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358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1pPr>
    <a:lvl2pPr marL="835374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2pPr>
    <a:lvl3pPr marL="1670746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3pPr>
    <a:lvl4pPr marL="2506118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4pPr>
    <a:lvl5pPr marL="3341494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5pPr>
    <a:lvl6pPr marL="4176868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6pPr>
    <a:lvl7pPr marL="5012240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7pPr>
    <a:lvl8pPr marL="5847612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8pPr>
    <a:lvl9pPr marL="6682986" algn="l" defTabSz="835374" rtl="0" eaLnBrk="1" latinLnBrk="0" hangingPunct="1">
      <a:defRPr sz="2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3C773D-AD1C-5244-B449-F7F685ABFA71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8627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21" y="5114304"/>
            <a:ext cx="13818950" cy="1050289"/>
          </a:xfrm>
        </p:spPr>
        <p:txBody>
          <a:bodyPr>
            <a:spAutoFit/>
          </a:bodyPr>
          <a:lstStyle>
            <a:lvl1pPr>
              <a:defRPr sz="5500">
                <a:latin typeface="Verdana"/>
                <a:cs typeface="Verdana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4564390" y="5958271"/>
            <a:ext cx="7128823" cy="1850546"/>
          </a:xfrm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86604" y="8524565"/>
            <a:ext cx="9754553" cy="1050289"/>
          </a:xfrm>
        </p:spPr>
        <p:txBody>
          <a:bodyPr anchor="b"/>
          <a:lstStyle>
            <a:lvl1pPr algn="l">
              <a:defRPr sz="5500" b="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86604" y="559889"/>
            <a:ext cx="9754553" cy="7801928"/>
          </a:xfrm>
        </p:spPr>
        <p:txBody>
          <a:bodyPr/>
          <a:lstStyle>
            <a:lvl1pPr marL="0" indent="0">
              <a:buNone/>
              <a:defRPr sz="5900"/>
            </a:lvl1pPr>
            <a:lvl2pPr marL="835374" indent="0">
              <a:buNone/>
              <a:defRPr sz="5100"/>
            </a:lvl2pPr>
            <a:lvl3pPr marL="1670746" indent="0">
              <a:buNone/>
              <a:defRPr sz="4400"/>
            </a:lvl3pPr>
            <a:lvl4pPr marL="2506118" indent="0">
              <a:buNone/>
              <a:defRPr sz="3700"/>
            </a:lvl4pPr>
            <a:lvl5pPr marL="3341494" indent="0">
              <a:buNone/>
              <a:defRPr sz="3700"/>
            </a:lvl5pPr>
            <a:lvl6pPr marL="4176868" indent="0">
              <a:buNone/>
              <a:defRPr sz="3700"/>
            </a:lvl6pPr>
            <a:lvl7pPr marL="5012240" indent="0">
              <a:buNone/>
              <a:defRPr sz="3700"/>
            </a:lvl7pPr>
            <a:lvl8pPr marL="5847612" indent="0">
              <a:buNone/>
              <a:defRPr sz="3700"/>
            </a:lvl8pPr>
            <a:lvl9pPr marL="6682986" indent="0">
              <a:buNone/>
              <a:defRPr sz="37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86604" y="9574856"/>
            <a:ext cx="9754553" cy="1526072"/>
          </a:xfrm>
        </p:spPr>
        <p:txBody>
          <a:bodyPr>
            <a:normAutofit/>
          </a:bodyPr>
          <a:lstStyle>
            <a:lvl1pPr marL="0" indent="0">
              <a:buNone/>
              <a:defRPr sz="3700"/>
            </a:lvl1pPr>
            <a:lvl2pPr marL="835374" indent="0">
              <a:buNone/>
              <a:defRPr sz="2200"/>
            </a:lvl2pPr>
            <a:lvl3pPr marL="1670746" indent="0">
              <a:buNone/>
              <a:defRPr sz="1800"/>
            </a:lvl3pPr>
            <a:lvl4pPr marL="2506118" indent="0">
              <a:buNone/>
              <a:defRPr sz="1500"/>
            </a:lvl4pPr>
            <a:lvl5pPr marL="3341494" indent="0">
              <a:buNone/>
              <a:defRPr sz="1500"/>
            </a:lvl5pPr>
            <a:lvl6pPr marL="4176868" indent="0">
              <a:buNone/>
              <a:defRPr sz="1500"/>
            </a:lvl6pPr>
            <a:lvl7pPr marL="5012240" indent="0">
              <a:buNone/>
              <a:defRPr sz="1500"/>
            </a:lvl7pPr>
            <a:lvl8pPr marL="5847612" indent="0">
              <a:buNone/>
              <a:defRPr sz="1500"/>
            </a:lvl8pPr>
            <a:lvl9pPr marL="6682986" indent="0">
              <a:buNone/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81" y="2443863"/>
            <a:ext cx="14631829" cy="8581520"/>
          </a:xfrm>
        </p:spPr>
        <p:txBody>
          <a:bodyPr vert="eaVert"/>
          <a:lstStyle>
            <a:lvl1pPr>
              <a:defRPr sz="4400"/>
            </a:lvl1pPr>
            <a:lvl2pPr>
              <a:defRPr sz="3700"/>
            </a:lvl2pPr>
            <a:lvl3pPr>
              <a:defRPr sz="4400"/>
            </a:lvl3pPr>
            <a:lvl4pPr>
              <a:defRPr sz="3700"/>
            </a:lvl4pPr>
            <a:lvl5pPr>
              <a:defRPr sz="4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812881" y="507593"/>
            <a:ext cx="14631829" cy="1254537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306416" y="2043791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990131" y="341050"/>
            <a:ext cx="1183797" cy="11094871"/>
          </a:xfrm>
        </p:spPr>
        <p:txBody>
          <a:bodyPr vert="eaVert">
            <a:spAutoFit/>
          </a:bodyPr>
          <a:lstStyle>
            <a:lvl1pPr>
              <a:defRPr sz="55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2883" y="520742"/>
            <a:ext cx="11994341" cy="11094871"/>
          </a:xfrm>
        </p:spPr>
        <p:txBody>
          <a:bodyPr vert="eaVert"/>
          <a:lstStyle>
            <a:lvl1pPr>
              <a:defRPr sz="4400"/>
            </a:lvl1pPr>
            <a:lvl2pPr>
              <a:defRPr sz="3700"/>
            </a:lvl2pPr>
            <a:lvl3pPr>
              <a:defRPr sz="4400"/>
            </a:lvl3pPr>
            <a:lvl4pPr>
              <a:defRPr sz="3700"/>
            </a:lvl4pPr>
            <a:lvl5pPr>
              <a:defRPr sz="4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19" y="4805790"/>
            <a:ext cx="13818950" cy="12545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8638" y="7368489"/>
            <a:ext cx="11380312" cy="332304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8355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671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506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33421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41777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501329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8488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66843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12879" y="12052059"/>
            <a:ext cx="3793437" cy="692301"/>
          </a:xfrm>
          <a:prstGeom prst="rect">
            <a:avLst/>
          </a:prstGeom>
        </p:spPr>
        <p:txBody>
          <a:bodyPr lIns="167110" tIns="83555" rIns="167110" bIns="83555"/>
          <a:lstStyle/>
          <a:p>
            <a:fld id="{F0325D19-156D-4E41-B903-8D7099927DE2}" type="datetimeFigureOut">
              <a:rPr lang="en-US" smtClean="0"/>
              <a:pPr/>
              <a:t>4/28/15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554676" y="12052059"/>
            <a:ext cx="5148236" cy="692301"/>
          </a:xfrm>
          <a:prstGeom prst="rect">
            <a:avLst/>
          </a:prstGeom>
        </p:spPr>
        <p:txBody>
          <a:bodyPr lIns="167110" tIns="83555" rIns="167110" bIns="83555"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51273" y="12052059"/>
            <a:ext cx="3793437" cy="692301"/>
          </a:xfrm>
          <a:prstGeom prst="rect">
            <a:avLst/>
          </a:prstGeom>
        </p:spPr>
        <p:txBody>
          <a:bodyPr lIns="167110" tIns="83555" rIns="167110" bIns="83555"/>
          <a:lstStyle/>
          <a:p>
            <a:fld id="{B3A49C49-5245-4E38-9EF8-D0DF93C4D3FA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9148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507593"/>
            <a:ext cx="14631829" cy="1254537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06416" y="2930890"/>
            <a:ext cx="13435092" cy="8581520"/>
          </a:xfrm>
        </p:spPr>
        <p:txBody>
          <a:bodyPr/>
          <a:lstStyle>
            <a:lvl1pPr>
              <a:buSzPct val="100000"/>
              <a:buFontTx/>
              <a:buBlip>
                <a:blip r:embed="rId2"/>
              </a:buBlip>
              <a:defRPr sz="4400"/>
            </a:lvl1pPr>
            <a:lvl2pPr>
              <a:defRPr sz="3700"/>
            </a:lvl2pPr>
            <a:lvl3pPr>
              <a:defRPr sz="4400"/>
            </a:lvl3pPr>
            <a:lvl4pPr>
              <a:defRPr sz="3700"/>
            </a:lvl4pPr>
            <a:lvl5pPr>
              <a:defRPr sz="4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1306416" y="2043791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1290274" y="2685836"/>
            <a:ext cx="6564321" cy="22605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5"/>
          </p:nvPr>
        </p:nvSpPr>
        <p:spPr>
          <a:xfrm>
            <a:off x="1290274" y="5196999"/>
            <a:ext cx="6564321" cy="4344725"/>
          </a:xfrm>
        </p:spPr>
        <p:txBody>
          <a:bodyPr wrap="square" lIns="0" tIns="0" rIns="0" bIns="0">
            <a:normAutofit/>
          </a:bodyPr>
          <a:lstStyle>
            <a:lvl1pPr marL="0">
              <a:spcBef>
                <a:spcPts val="0"/>
              </a:spcBef>
              <a:buNone/>
              <a:defRPr sz="4400"/>
            </a:lvl1pPr>
            <a:lvl2pPr>
              <a:defRPr sz="3700"/>
            </a:lvl2pPr>
            <a:lvl3pPr>
              <a:defRPr sz="4400"/>
            </a:lvl3pPr>
            <a:lvl4pPr>
              <a:defRPr sz="3700"/>
            </a:lvl4pPr>
            <a:lvl5pPr>
              <a:defRPr sz="4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2" name="Picture Placeholder 16"/>
          <p:cNvSpPr>
            <a:spLocks noGrp="1"/>
          </p:cNvSpPr>
          <p:nvPr>
            <p:ph type="pic" sz="quarter" idx="16"/>
          </p:nvPr>
        </p:nvSpPr>
        <p:spPr>
          <a:xfrm>
            <a:off x="8467483" y="2685836"/>
            <a:ext cx="6564321" cy="226051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3" name="Text Placeholder 18"/>
          <p:cNvSpPr>
            <a:spLocks noGrp="1"/>
          </p:cNvSpPr>
          <p:nvPr>
            <p:ph type="body" sz="quarter" idx="17"/>
          </p:nvPr>
        </p:nvSpPr>
        <p:spPr>
          <a:xfrm>
            <a:off x="8467483" y="5196999"/>
            <a:ext cx="6564321" cy="4344725"/>
          </a:xfrm>
        </p:spPr>
        <p:txBody>
          <a:bodyPr wrap="square" lIns="0" tIns="0" rIns="0" bIns="0">
            <a:normAutofit/>
          </a:bodyPr>
          <a:lstStyle>
            <a:lvl1pPr marL="0">
              <a:spcBef>
                <a:spcPts val="0"/>
              </a:spcBef>
              <a:buNone/>
              <a:defRPr sz="4400"/>
            </a:lvl1pPr>
            <a:lvl2pPr>
              <a:defRPr sz="3700"/>
            </a:lvl2pPr>
            <a:lvl3pPr>
              <a:defRPr sz="4400"/>
            </a:lvl3pPr>
            <a:lvl4pPr>
              <a:defRPr sz="3700"/>
            </a:lvl4pPr>
            <a:lvl5pPr>
              <a:defRPr sz="4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812881" y="507593"/>
            <a:ext cx="14631829" cy="1254537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290274" y="2043791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72276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225781" y="284425"/>
            <a:ext cx="4951867" cy="1575497"/>
          </a:xfrm>
        </p:spPr>
        <p:txBody>
          <a:bodyPr wrap="square" anchor="b">
            <a:spAutoFit/>
          </a:bodyPr>
          <a:lstStyle>
            <a:lvl1pPr algn="l">
              <a:defRPr sz="4400" b="0"/>
            </a:lvl1pPr>
          </a:lstStyle>
          <a:p>
            <a:r>
              <a:rPr lang="en-US" dirty="0" smtClean="0"/>
              <a:t>Click to edit Master  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6356267" y="318321"/>
            <a:ext cx="9088443" cy="11097884"/>
          </a:xfrm>
        </p:spPr>
        <p:txBody>
          <a:bodyPr/>
          <a:lstStyle>
            <a:lvl1pPr>
              <a:defRPr sz="5500" baseline="0"/>
            </a:lvl1pPr>
            <a:lvl2pPr>
              <a:buSzPct val="100000"/>
              <a:buFontTx/>
              <a:buBlip>
                <a:blip r:embed="rId2"/>
              </a:buBlip>
              <a:defRPr sz="4400"/>
            </a:lvl2pPr>
            <a:lvl3pPr>
              <a:defRPr sz="3700"/>
            </a:lvl3pPr>
            <a:lvl4pPr>
              <a:defRPr sz="4400"/>
            </a:lvl4pPr>
            <a:lvl5pPr>
              <a:defRPr sz="3700"/>
            </a:lvl5pPr>
            <a:lvl6pPr>
              <a:defRPr sz="3700"/>
            </a:lvl6pPr>
            <a:lvl7pPr>
              <a:defRPr sz="3700"/>
            </a:lvl7pPr>
            <a:lvl8pPr>
              <a:defRPr sz="3700"/>
            </a:lvl8pPr>
            <a:lvl9pPr>
              <a:defRPr sz="3700"/>
            </a:lvl9pPr>
          </a:lstStyle>
          <a:p>
            <a:pPr lvl="0"/>
            <a:r>
              <a:rPr lang="en-US" dirty="0" smtClean="0"/>
              <a:t>Header Title</a:t>
            </a:r>
          </a:p>
          <a:p>
            <a:pPr lvl="1"/>
            <a:r>
              <a:rPr lang="en-US" dirty="0" smtClean="0"/>
              <a:t>Bullets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25781" y="2156354"/>
            <a:ext cx="4951867" cy="9459257"/>
          </a:xfrm>
        </p:spPr>
        <p:txBody>
          <a:bodyPr>
            <a:normAutofit/>
          </a:bodyPr>
          <a:lstStyle>
            <a:lvl1pPr marL="0" indent="0">
              <a:buNone/>
              <a:defRPr sz="3700"/>
            </a:lvl1pPr>
            <a:lvl2pPr marL="835374" indent="0">
              <a:buNone/>
              <a:defRPr sz="2200"/>
            </a:lvl2pPr>
            <a:lvl3pPr marL="1670746" indent="0">
              <a:buNone/>
              <a:defRPr sz="1800"/>
            </a:lvl3pPr>
            <a:lvl4pPr marL="2506118" indent="0">
              <a:buNone/>
              <a:defRPr sz="1500"/>
            </a:lvl4pPr>
            <a:lvl5pPr marL="3341494" indent="0">
              <a:buNone/>
              <a:defRPr sz="1500"/>
            </a:lvl5pPr>
            <a:lvl6pPr marL="4176868" indent="0">
              <a:buNone/>
              <a:defRPr sz="1500"/>
            </a:lvl6pPr>
            <a:lvl7pPr marL="5012240" indent="0">
              <a:buNone/>
              <a:defRPr sz="1500"/>
            </a:lvl7pPr>
            <a:lvl8pPr marL="5847612" indent="0">
              <a:buNone/>
              <a:defRPr sz="1500"/>
            </a:lvl8pPr>
            <a:lvl9pPr marL="6682986" indent="0">
              <a:buNone/>
              <a:defRPr sz="15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6529656" y="1415082"/>
            <a:ext cx="8169244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4237" y="7402692"/>
            <a:ext cx="13818950" cy="758507"/>
          </a:xfrm>
        </p:spPr>
        <p:txBody>
          <a:bodyPr anchor="b">
            <a:spAutoFit/>
          </a:bodyPr>
          <a:lstStyle>
            <a:lvl1pPr marL="0" indent="0">
              <a:buNone/>
              <a:defRPr sz="3700">
                <a:solidFill>
                  <a:schemeClr val="tx1">
                    <a:tint val="75000"/>
                  </a:schemeClr>
                </a:solidFill>
              </a:defRPr>
            </a:lvl1pPr>
            <a:lvl2pPr marL="835374" indent="0">
              <a:buNone/>
              <a:defRPr sz="3100">
                <a:solidFill>
                  <a:schemeClr val="tx1">
                    <a:tint val="75000"/>
                  </a:schemeClr>
                </a:solidFill>
              </a:defRPr>
            </a:lvl2pPr>
            <a:lvl3pPr marL="1670746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3pPr>
            <a:lvl4pPr marL="250611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4pPr>
            <a:lvl5pPr marL="3341494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5pPr>
            <a:lvl6pPr marL="4176868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6pPr>
            <a:lvl7pPr marL="501224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7pPr>
            <a:lvl8pPr marL="5847612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8pPr>
            <a:lvl9pPr marL="6682986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284243" y="8553694"/>
            <a:ext cx="14160469" cy="1254537"/>
          </a:xfrm>
        </p:spPr>
        <p:txBody>
          <a:bodyPr wrap="square">
            <a:spAutoFit/>
          </a:bodyPr>
          <a:lstStyle>
            <a:lvl1pPr algn="l"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284241" y="8384780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034" y="2003108"/>
            <a:ext cx="6689724" cy="1738370"/>
          </a:xfrm>
        </p:spPr>
        <p:txBody>
          <a:bodyPr wrap="square" anchor="b">
            <a:spAutoFit/>
          </a:bodyPr>
          <a:lstStyle>
            <a:lvl1pPr marL="0" indent="0">
              <a:buNone/>
              <a:defRPr sz="5100" b="0"/>
            </a:lvl1pPr>
            <a:lvl2pPr marL="835374" indent="0">
              <a:buNone/>
              <a:defRPr sz="3700" b="1"/>
            </a:lvl2pPr>
            <a:lvl3pPr marL="1670746" indent="0">
              <a:buNone/>
              <a:defRPr sz="3100" b="1"/>
            </a:lvl3pPr>
            <a:lvl4pPr marL="2506118" indent="0">
              <a:buNone/>
              <a:defRPr sz="2900" b="1"/>
            </a:lvl4pPr>
            <a:lvl5pPr marL="3341494" indent="0">
              <a:buNone/>
              <a:defRPr sz="2900" b="1"/>
            </a:lvl5pPr>
            <a:lvl6pPr marL="4176868" indent="0">
              <a:buNone/>
              <a:defRPr sz="2900" b="1"/>
            </a:lvl6pPr>
            <a:lvl7pPr marL="5012240" indent="0">
              <a:buNone/>
              <a:defRPr sz="2900" b="1"/>
            </a:lvl7pPr>
            <a:lvl8pPr marL="5847612" indent="0">
              <a:buNone/>
              <a:defRPr sz="2900" b="1"/>
            </a:lvl8pPr>
            <a:lvl9pPr marL="6682986" indent="0">
              <a:buNone/>
              <a:defRPr sz="2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58034" y="3765905"/>
            <a:ext cx="6689724" cy="7985759"/>
          </a:xfrm>
        </p:spPr>
        <p:txBody>
          <a:bodyPr/>
          <a:lstStyle>
            <a:lvl1pPr marL="0">
              <a:spcBef>
                <a:spcPts val="0"/>
              </a:spcBef>
              <a:defRPr sz="4400"/>
            </a:lvl1pPr>
            <a:lvl2pPr>
              <a:defRPr sz="3700"/>
            </a:lvl2pPr>
            <a:lvl3pPr>
              <a:defRPr sz="4400"/>
            </a:lvl3pPr>
            <a:lvl4pPr>
              <a:defRPr sz="3700"/>
            </a:lvl4pPr>
            <a:lvl5pPr>
              <a:defRPr sz="44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58635" y="2003108"/>
            <a:ext cx="7186080" cy="1738370"/>
          </a:xfrm>
        </p:spPr>
        <p:txBody>
          <a:bodyPr anchor="b">
            <a:spAutoFit/>
          </a:bodyPr>
          <a:lstStyle>
            <a:lvl1pPr marL="0" indent="0">
              <a:buNone/>
              <a:defRPr sz="5100" b="0"/>
            </a:lvl1pPr>
            <a:lvl2pPr marL="835374" indent="0">
              <a:buNone/>
              <a:defRPr sz="3700" b="1"/>
            </a:lvl2pPr>
            <a:lvl3pPr marL="1670746" indent="0">
              <a:buNone/>
              <a:defRPr sz="3100" b="1"/>
            </a:lvl3pPr>
            <a:lvl4pPr marL="2506118" indent="0">
              <a:buNone/>
              <a:defRPr sz="2900" b="1"/>
            </a:lvl4pPr>
            <a:lvl5pPr marL="3341494" indent="0">
              <a:buNone/>
              <a:defRPr sz="2900" b="1"/>
            </a:lvl5pPr>
            <a:lvl6pPr marL="4176868" indent="0">
              <a:buNone/>
              <a:defRPr sz="2900" b="1"/>
            </a:lvl6pPr>
            <a:lvl7pPr marL="5012240" indent="0">
              <a:buNone/>
              <a:defRPr sz="2900" b="1"/>
            </a:lvl7pPr>
            <a:lvl8pPr marL="5847612" indent="0">
              <a:buNone/>
              <a:defRPr sz="2900" b="1"/>
            </a:lvl8pPr>
            <a:lvl9pPr marL="6682986" indent="0">
              <a:buNone/>
              <a:defRPr sz="29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58635" y="3765904"/>
            <a:ext cx="7186080" cy="7491898"/>
          </a:xfrm>
        </p:spPr>
        <p:txBody>
          <a:bodyPr/>
          <a:lstStyle>
            <a:lvl1pPr marL="0">
              <a:spcBef>
                <a:spcPts val="0"/>
              </a:spcBef>
              <a:defRPr sz="4400"/>
            </a:lvl1pPr>
            <a:lvl2pPr>
              <a:defRPr sz="3700"/>
            </a:lvl2pPr>
            <a:lvl3pPr>
              <a:defRPr sz="4400"/>
            </a:lvl3pPr>
            <a:lvl4pPr>
              <a:defRPr sz="3700"/>
            </a:lvl4pPr>
            <a:lvl5pPr>
              <a:defRPr sz="44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845137" y="232404"/>
            <a:ext cx="14631829" cy="1254537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1258034" y="1835368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12881" y="507593"/>
            <a:ext cx="14631829" cy="1254537"/>
          </a:xfrm>
        </p:spPr>
        <p:txBody>
          <a:bodyPr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306416" y="2043791"/>
            <a:ext cx="13677019" cy="3011"/>
          </a:xfrm>
          <a:prstGeom prst="line">
            <a:avLst/>
          </a:prstGeom>
          <a:ln w="12700">
            <a:solidFill>
              <a:schemeClr val="bg1">
                <a:alpha val="88000"/>
              </a:schemeClr>
            </a:solidFill>
          </a:ln>
          <a:effectLst>
            <a:outerShdw blurRad="40000" dist="20000" dir="5400000" sx="46000" sy="46000" rotWithShape="0">
              <a:srgbClr val="000000">
                <a:alpha val="76000"/>
              </a:srgbClr>
            </a:outerShdw>
          </a:effectLst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5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2881" y="977070"/>
            <a:ext cx="14631829" cy="1254537"/>
          </a:xfrm>
          <a:prstGeom prst="rect">
            <a:avLst/>
          </a:prstGeom>
        </p:spPr>
        <p:txBody>
          <a:bodyPr vert="horz" lIns="167074" tIns="83539" rIns="167074" bIns="83539" rtlCol="0" anchor="ctr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09648" y="3034088"/>
            <a:ext cx="13789921" cy="8581520"/>
          </a:xfrm>
          <a:prstGeom prst="rect">
            <a:avLst/>
          </a:prstGeom>
        </p:spPr>
        <p:txBody>
          <a:bodyPr vert="horz" lIns="167074" tIns="83539" rIns="167074" bIns="83539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5" r:id="rId4"/>
    <p:sldLayoutId id="2147483663" r:id="rId5"/>
    <p:sldLayoutId id="2147483656" r:id="rId6"/>
    <p:sldLayoutId id="2147483660" r:id="rId7"/>
    <p:sldLayoutId id="2147483661" r:id="rId8"/>
    <p:sldLayoutId id="2147483662" r:id="rId9"/>
    <p:sldLayoutId id="2147483657" r:id="rId10"/>
    <p:sldLayoutId id="2147483658" r:id="rId11"/>
    <p:sldLayoutId id="2147483659" r:id="rId12"/>
    <p:sldLayoutId id="2147483664" r:id="rId13"/>
  </p:sldLayoutIdLst>
  <p:hf sldNum="0" hdr="0" ftr="0" dt="0"/>
  <p:txStyles>
    <p:titleStyle>
      <a:lvl1pPr algn="ctr" defTabSz="835374" rtl="0" eaLnBrk="1" latinLnBrk="0" hangingPunct="1">
        <a:spcBef>
          <a:spcPct val="0"/>
        </a:spcBef>
        <a:buNone/>
        <a:defRPr sz="6800" kern="1200">
          <a:solidFill>
            <a:srgbClr val="FFFFFF"/>
          </a:solidFill>
          <a:effectLst>
            <a:outerShdw blurRad="50800" dist="38100" dir="2700000">
              <a:srgbClr val="000000">
                <a:alpha val="43000"/>
              </a:srgbClr>
            </a:outerShdw>
          </a:effectLst>
          <a:latin typeface="Georgia"/>
          <a:ea typeface="+mj-ea"/>
          <a:cs typeface="Georgia"/>
        </a:defRPr>
      </a:lvl1pPr>
    </p:titleStyle>
    <p:bodyStyle>
      <a:lvl1pPr marL="626530" indent="-626530" algn="l" defTabSz="835374" rtl="0" eaLnBrk="1" latinLnBrk="0" hangingPunct="1">
        <a:spcBef>
          <a:spcPct val="20000"/>
        </a:spcBef>
        <a:buSzPct val="100000"/>
        <a:buFontTx/>
        <a:buNone/>
        <a:defRPr sz="4400" kern="1200" baseline="0">
          <a:solidFill>
            <a:srgbClr val="FFFFFF"/>
          </a:solidFill>
          <a:latin typeface="Verdana"/>
          <a:ea typeface="+mn-ea"/>
          <a:cs typeface="Verdana"/>
        </a:defRPr>
      </a:lvl1pPr>
      <a:lvl2pPr marL="1357480" indent="-522112" algn="l" defTabSz="835374" rtl="0" eaLnBrk="1" latinLnBrk="0" hangingPunct="1">
        <a:spcBef>
          <a:spcPct val="20000"/>
        </a:spcBef>
        <a:buFont typeface="Arial"/>
        <a:buChar char="–"/>
        <a:defRPr sz="3700" kern="1200">
          <a:solidFill>
            <a:srgbClr val="FFFFFF"/>
          </a:solidFill>
          <a:latin typeface="Verdana"/>
          <a:ea typeface="+mn-ea"/>
          <a:cs typeface="Verdana"/>
        </a:defRPr>
      </a:lvl2pPr>
      <a:lvl3pPr marL="2088434" indent="-417688" algn="l" defTabSz="835374" rtl="0" eaLnBrk="1" latinLnBrk="0" hangingPunct="1">
        <a:spcBef>
          <a:spcPct val="20000"/>
        </a:spcBef>
        <a:buFont typeface="Arial"/>
        <a:buChar char="•"/>
        <a:defRPr sz="4400" kern="1200">
          <a:solidFill>
            <a:srgbClr val="FFFFFF"/>
          </a:solidFill>
          <a:latin typeface="Verdana"/>
          <a:ea typeface="+mn-ea"/>
          <a:cs typeface="Verdana"/>
        </a:defRPr>
      </a:lvl3pPr>
      <a:lvl4pPr marL="2923808" indent="-417688" algn="l" defTabSz="835374" rtl="0" eaLnBrk="1" latinLnBrk="0" hangingPunct="1">
        <a:spcBef>
          <a:spcPct val="20000"/>
        </a:spcBef>
        <a:buFont typeface="Arial"/>
        <a:buChar char="–"/>
        <a:defRPr sz="3700" kern="1200">
          <a:solidFill>
            <a:srgbClr val="FFFFFF"/>
          </a:solidFill>
          <a:latin typeface="Verdana"/>
          <a:ea typeface="+mn-ea"/>
          <a:cs typeface="Verdana"/>
        </a:defRPr>
      </a:lvl4pPr>
      <a:lvl5pPr marL="3759178" indent="-417688" algn="l" defTabSz="835374" rtl="0" eaLnBrk="1" latinLnBrk="0" hangingPunct="1">
        <a:spcBef>
          <a:spcPct val="20000"/>
        </a:spcBef>
        <a:buFont typeface="Arial"/>
        <a:buChar char="»"/>
        <a:defRPr sz="4400" kern="1200">
          <a:solidFill>
            <a:srgbClr val="FFFFFF"/>
          </a:solidFill>
          <a:latin typeface="Verdana"/>
          <a:ea typeface="+mn-ea"/>
          <a:cs typeface="Verdana"/>
        </a:defRPr>
      </a:lvl5pPr>
      <a:lvl6pPr marL="4594554" indent="-417688" algn="l" defTabSz="835374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6pPr>
      <a:lvl7pPr marL="5429928" indent="-417688" algn="l" defTabSz="835374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7pPr>
      <a:lvl8pPr marL="6265300" indent="-417688" algn="l" defTabSz="835374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8pPr>
      <a:lvl9pPr marL="7100674" indent="-417688" algn="l" defTabSz="835374" rtl="0" eaLnBrk="1" latinLnBrk="0" hangingPunct="1">
        <a:spcBef>
          <a:spcPct val="20000"/>
        </a:spcBef>
        <a:buFont typeface="Arial"/>
        <a:buChar char="•"/>
        <a:defRPr sz="3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1pPr>
      <a:lvl2pPr marL="835374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670746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506118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4pPr>
      <a:lvl5pPr marL="3341494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5pPr>
      <a:lvl6pPr marL="4176868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6pPr>
      <a:lvl7pPr marL="5012240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7pPr>
      <a:lvl8pPr marL="5847612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8pPr>
      <a:lvl9pPr marL="6682986" algn="l" defTabSz="835374" rtl="0" eaLnBrk="1" latinLnBrk="0" hangingPunct="1">
        <a:defRPr sz="3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666816" y="3779043"/>
            <a:ext cx="15019216" cy="3308030"/>
          </a:xfrm>
        </p:spPr>
        <p:txBody>
          <a:bodyPr/>
          <a:lstStyle/>
          <a:p>
            <a:r>
              <a:rPr lang="en-US" dirty="0" smtClean="0">
                <a:effectLst/>
              </a:rPr>
              <a:t>Matchmaking:</a:t>
            </a:r>
            <a:br>
              <a:rPr lang="en-US" dirty="0" smtClean="0">
                <a:effectLst/>
              </a:rPr>
            </a:br>
            <a:r>
              <a:rPr lang="en-US" dirty="0" smtClean="0">
                <a:effectLst/>
              </a:rPr>
              <a:t>How to Inspire Effective Philanthropy</a:t>
            </a:r>
            <a:endParaRPr lang="en-US" dirty="0"/>
          </a:p>
        </p:txBody>
      </p:sp>
      <p:sp>
        <p:nvSpPr>
          <p:cNvPr id="2" name="TextBox 1"/>
          <p:cNvSpPr txBox="1"/>
          <p:nvPr/>
        </p:nvSpPr>
        <p:spPr>
          <a:xfrm>
            <a:off x="4508940" y="8732315"/>
            <a:ext cx="727146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</a:rPr>
              <a:t>Chris Biehn, Vice President for Institutional Advancement </a:t>
            </a:r>
            <a:endParaRPr lang="en-US" sz="4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28899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-57488"/>
            <a:ext cx="14631829" cy="2209258"/>
          </a:xfrm>
        </p:spPr>
        <p:txBody>
          <a:bodyPr/>
          <a:lstStyle/>
          <a:p>
            <a:r>
              <a:rPr lang="en-US" sz="7200" dirty="0" smtClean="0"/>
              <a:t>How to help your client evaluate and plan future philanthropy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Review of organizational mission</a:t>
            </a: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Leadership changes vs. leadership stability</a:t>
            </a: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Focused giving strategy vs. supporting </a:t>
            </a:r>
            <a:r>
              <a:rPr lang="en-US" sz="6000" smtClean="0">
                <a:latin typeface="Georgia"/>
                <a:cs typeface="Georgia"/>
              </a:rPr>
              <a:t>every cause</a:t>
            </a:r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9669008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19321" y="4447098"/>
            <a:ext cx="13818950" cy="2384701"/>
          </a:xfrm>
        </p:spPr>
        <p:txBody>
          <a:bodyPr/>
          <a:lstStyle/>
          <a:p>
            <a:r>
              <a:rPr lang="en-US" sz="7200" dirty="0" smtClean="0">
                <a:latin typeface="Georgia"/>
                <a:cs typeface="Georgia"/>
              </a:rPr>
              <a:t>Thank you!</a:t>
            </a:r>
            <a:br>
              <a:rPr lang="en-US" sz="7200" dirty="0" smtClean="0">
                <a:latin typeface="Georgia"/>
                <a:cs typeface="Georgia"/>
              </a:rPr>
            </a:br>
            <a:r>
              <a:rPr lang="en-US" sz="7200" dirty="0" err="1" smtClean="0">
                <a:latin typeface="Georgia"/>
                <a:cs typeface="Georgia"/>
              </a:rPr>
              <a:t>cbiehn@ithaca.edu</a:t>
            </a:r>
            <a:endParaRPr lang="en-US" sz="72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8446809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496509"/>
            <a:ext cx="14631829" cy="1276705"/>
          </a:xfrm>
        </p:spPr>
        <p:txBody>
          <a:bodyPr/>
          <a:lstStyle/>
          <a:p>
            <a:r>
              <a:rPr lang="en-US" sz="7200" dirty="0" smtClean="0"/>
              <a:t>Modes of Giving and Donor Goals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Annual giving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Major giving</a:t>
            </a:r>
            <a:endParaRPr lang="en-US" sz="6000" b="1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Legacy or testamentary giving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1182953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-57489"/>
            <a:ext cx="14631829" cy="2384701"/>
          </a:xfrm>
        </p:spPr>
        <p:txBody>
          <a:bodyPr/>
          <a:lstStyle/>
          <a:p>
            <a:r>
              <a:rPr lang="en-US" sz="7200" dirty="0" smtClean="0"/>
              <a:t>How do you know when your client is ready to increase support?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Annual Giving over a period of time</a:t>
            </a:r>
            <a:endParaRPr lang="en-US" sz="6000" dirty="0">
              <a:latin typeface="Georgia"/>
              <a:cs typeface="Georgia"/>
            </a:endParaRPr>
          </a:p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Life event focusing on the organization</a:t>
            </a:r>
            <a:endParaRPr lang="en-US" sz="6000" b="1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Volunteering or providing other intangible types of support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6145856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1653" y="-611487"/>
            <a:ext cx="15803416" cy="3492697"/>
          </a:xfrm>
        </p:spPr>
        <p:txBody>
          <a:bodyPr/>
          <a:lstStyle/>
          <a:p>
            <a:r>
              <a:rPr lang="en-US" sz="7200" dirty="0" smtClean="0"/>
              <a:t>What </a:t>
            </a:r>
            <a:r>
              <a:rPr lang="en-US" sz="7200" dirty="0" smtClean="0"/>
              <a:t>your client might </a:t>
            </a:r>
            <a:r>
              <a:rPr lang="en-US" sz="7200" dirty="0" smtClean="0"/>
              <a:t>consider when reflecting on increasing support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How have your gifts been stewarded?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What is the financial outlook for the organization?</a:t>
            </a:r>
            <a:endParaRPr lang="en-US" sz="6000" b="1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How will your gifts inspire others to step forward?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54135646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-57489"/>
            <a:ext cx="14631829" cy="2384701"/>
          </a:xfrm>
        </p:spPr>
        <p:txBody>
          <a:bodyPr/>
          <a:lstStyle/>
          <a:p>
            <a:r>
              <a:rPr lang="en-US" sz="7200" dirty="0" smtClean="0"/>
              <a:t>What inspires greater philanthropy?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What do you want your legacy to be?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Do you want your heirs to understand philanthropy?</a:t>
            </a:r>
            <a:endParaRPr lang="en-US" sz="6000" b="1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What does ABC Organization mean to you?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77513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-57489"/>
            <a:ext cx="14631829" cy="2384701"/>
          </a:xfrm>
        </p:spPr>
        <p:txBody>
          <a:bodyPr/>
          <a:lstStyle/>
          <a:p>
            <a:r>
              <a:rPr lang="en-US" sz="7200" dirty="0" smtClean="0"/>
              <a:t>What inspires greater philanthropy?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How can you . . . ?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The case for support</a:t>
            </a:r>
            <a:endParaRPr lang="en-US" sz="6000" b="1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How have you been inspired to stretch?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52639506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496509"/>
            <a:ext cx="14631829" cy="1276705"/>
          </a:xfrm>
        </p:spPr>
        <p:txBody>
          <a:bodyPr/>
          <a:lstStyle/>
          <a:p>
            <a:r>
              <a:rPr lang="en-US" sz="7200" dirty="0" smtClean="0"/>
              <a:t>What about Anonymous Giving?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Gift might be shrouded in mystery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Can still inspire others</a:t>
            </a:r>
            <a:endParaRPr lang="en-US" sz="6000" b="1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However, asking others to join you can be very powerful . . .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27106222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496509"/>
            <a:ext cx="14631829" cy="1276705"/>
          </a:xfrm>
        </p:spPr>
        <p:txBody>
          <a:bodyPr/>
          <a:lstStyle/>
          <a:p>
            <a:r>
              <a:rPr lang="en-US" sz="7200" dirty="0" smtClean="0"/>
              <a:t>Gift vehicles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Cash, securities, mutual </a:t>
            </a:r>
            <a:r>
              <a:rPr lang="en-US" sz="6000" dirty="0" smtClean="0">
                <a:latin typeface="Georgia"/>
                <a:cs typeface="Georgia"/>
              </a:rPr>
              <a:t>funds</a:t>
            </a:r>
          </a:p>
          <a:p>
            <a:endParaRPr lang="en-US" sz="6000" b="1" dirty="0">
              <a:latin typeface="Georgia"/>
              <a:cs typeface="Georgia"/>
            </a:endParaRPr>
          </a:p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Donor advised funds and Family Foundations</a:t>
            </a:r>
            <a:endParaRPr lang="en-US" sz="6000" b="1" dirty="0">
              <a:latin typeface="Georgia"/>
              <a:cs typeface="Georgia"/>
            </a:endParaRPr>
          </a:p>
          <a:p>
            <a:pPr marL="0" indent="0">
              <a:buNone/>
            </a:pPr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Blended giving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11007231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81" y="-57488"/>
            <a:ext cx="14631829" cy="2209258"/>
          </a:xfrm>
        </p:spPr>
        <p:txBody>
          <a:bodyPr/>
          <a:lstStyle/>
          <a:p>
            <a:r>
              <a:rPr lang="en-US" sz="7200" dirty="0" smtClean="0"/>
              <a:t>How to help your client evaluate and plan future philanthropy</a:t>
            </a:r>
            <a:endParaRPr lang="en-US" sz="7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2880" y="2336251"/>
            <a:ext cx="14631829" cy="8684675"/>
          </a:xfrm>
        </p:spPr>
        <p:txBody>
          <a:bodyPr>
            <a:normAutofit/>
          </a:bodyPr>
          <a:lstStyle/>
          <a:p>
            <a:endParaRPr lang="en-US" sz="6000" dirty="0" smtClean="0">
              <a:latin typeface="Georgia"/>
              <a:cs typeface="Georgia"/>
            </a:endParaRPr>
          </a:p>
          <a:p>
            <a:r>
              <a:rPr lang="en-US" sz="6000" dirty="0" smtClean="0">
                <a:latin typeface="Georgia"/>
                <a:cs typeface="Georgia"/>
              </a:rPr>
              <a:t>Stewardship communications and impact of giving</a:t>
            </a:r>
          </a:p>
          <a:p>
            <a:r>
              <a:rPr lang="en-US" sz="6000" dirty="0" smtClean="0">
                <a:latin typeface="Georgia"/>
                <a:cs typeface="Georgia"/>
              </a:rPr>
              <a:t>Relationships with individuals in the organization and on the Board of Trustees</a:t>
            </a:r>
          </a:p>
          <a:p>
            <a:r>
              <a:rPr lang="en-US" sz="6000" dirty="0" smtClean="0">
                <a:latin typeface="Georgia"/>
                <a:cs typeface="Georgia"/>
              </a:rPr>
              <a:t>Legacy or testamentary giving</a:t>
            </a:r>
            <a:endParaRPr lang="en-US" sz="6000" b="1" dirty="0">
              <a:latin typeface="Georgia"/>
              <a:cs typeface="Georgia"/>
            </a:endParaRPr>
          </a:p>
          <a:p>
            <a:endParaRPr lang="en-US" sz="6000" dirty="0">
              <a:latin typeface="Georgia"/>
              <a:cs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val="347010398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5439</TotalTime>
  <Words>266</Words>
  <Application>Microsoft Macintosh PowerPoint</Application>
  <PresentationFormat>Custom</PresentationFormat>
  <Paragraphs>72</Paragraphs>
  <Slides>11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Matchmaking: How to Inspire Effective Philanthropy</vt:lpstr>
      <vt:lpstr>Modes of Giving and Donor Goals</vt:lpstr>
      <vt:lpstr>How do you know when your client is ready to increase support?</vt:lpstr>
      <vt:lpstr>What your client might consider when reflecting on increasing support</vt:lpstr>
      <vt:lpstr>What inspires greater philanthropy?</vt:lpstr>
      <vt:lpstr>What inspires greater philanthropy?</vt:lpstr>
      <vt:lpstr>What about Anonymous Giving?</vt:lpstr>
      <vt:lpstr>Gift vehicles</vt:lpstr>
      <vt:lpstr>How to help your client evaluate and plan future philanthropy</vt:lpstr>
      <vt:lpstr>How to help your client evaluate and plan future philanthropy</vt:lpstr>
      <vt:lpstr>Thank you! cbiehn@ithaca.edu</vt:lpstr>
    </vt:vector>
  </TitlesOfParts>
  <Company>Ithaca College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Ithaca College</dc:title>
  <dc:creator>Ithaca College</dc:creator>
  <cp:lastModifiedBy>Christopher Biehn</cp:lastModifiedBy>
  <cp:revision>159</cp:revision>
  <cp:lastPrinted>2015-03-19T13:39:05Z</cp:lastPrinted>
  <dcterms:created xsi:type="dcterms:W3CDTF">2011-10-04T14:52:44Z</dcterms:created>
  <dcterms:modified xsi:type="dcterms:W3CDTF">2015-04-29T12:40:34Z</dcterms:modified>
</cp:coreProperties>
</file>