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4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4D3B3-7354-40F4-9B13-CDECCF819233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147529-22FD-4256-B560-AE0A493AED81}">
      <dgm:prSet phldrT="[Text]"/>
      <dgm:spPr/>
      <dgm:t>
        <a:bodyPr/>
        <a:lstStyle/>
        <a:p>
          <a:r>
            <a:rPr lang="en-US" dirty="0"/>
            <a:t>Arts &amp; cultural groups</a:t>
          </a:r>
        </a:p>
      </dgm:t>
    </dgm:pt>
    <dgm:pt modelId="{131356F1-F3E6-4E01-B479-B8B3D77F2A98}" type="parTrans" cxnId="{8C793D52-35D3-44F4-9B38-8D0F2D31964F}">
      <dgm:prSet/>
      <dgm:spPr/>
      <dgm:t>
        <a:bodyPr/>
        <a:lstStyle/>
        <a:p>
          <a:endParaRPr lang="en-US"/>
        </a:p>
      </dgm:t>
    </dgm:pt>
    <dgm:pt modelId="{DA44B5FA-EB51-44B9-BD37-7D56D1FFD899}" type="sibTrans" cxnId="{8C793D52-35D3-44F4-9B38-8D0F2D31964F}">
      <dgm:prSet/>
      <dgm:spPr/>
      <dgm:t>
        <a:bodyPr/>
        <a:lstStyle/>
        <a:p>
          <a:endParaRPr lang="en-US"/>
        </a:p>
      </dgm:t>
    </dgm:pt>
    <dgm:pt modelId="{256ED374-83EC-4082-94E2-C0C4AF9E79FF}">
      <dgm:prSet phldrT="[Text]"/>
      <dgm:spPr/>
      <dgm:t>
        <a:bodyPr/>
        <a:lstStyle/>
        <a:p>
          <a:r>
            <a:rPr lang="en-US" dirty="0"/>
            <a:t>Arts &amp; cultural initiatives</a:t>
          </a:r>
        </a:p>
      </dgm:t>
    </dgm:pt>
    <dgm:pt modelId="{B5FBD4A5-C06B-4EDB-BB15-CB8A3866656C}" type="parTrans" cxnId="{1760908C-1BA7-4FD9-9010-23CF053F9E14}">
      <dgm:prSet/>
      <dgm:spPr/>
      <dgm:t>
        <a:bodyPr/>
        <a:lstStyle/>
        <a:p>
          <a:endParaRPr lang="en-US"/>
        </a:p>
      </dgm:t>
    </dgm:pt>
    <dgm:pt modelId="{C15A5117-3015-4CF1-AB67-A900E4AA864C}" type="sibTrans" cxnId="{1760908C-1BA7-4FD9-9010-23CF053F9E14}">
      <dgm:prSet/>
      <dgm:spPr/>
      <dgm:t>
        <a:bodyPr/>
        <a:lstStyle/>
        <a:p>
          <a:endParaRPr lang="en-US"/>
        </a:p>
      </dgm:t>
    </dgm:pt>
    <dgm:pt modelId="{D3C2C8CA-7369-4B0D-BDA7-BAA9BBD108F8}">
      <dgm:prSet phldrT="[Text]"/>
      <dgm:spPr/>
      <dgm:t>
        <a:bodyPr/>
        <a:lstStyle/>
        <a:p>
          <a:r>
            <a:rPr lang="en-US"/>
            <a:t>Artists</a:t>
          </a:r>
        </a:p>
      </dgm:t>
    </dgm:pt>
    <dgm:pt modelId="{5514A31A-8996-4272-A580-973E778E849D}" type="parTrans" cxnId="{CF4932B7-0BCA-4B26-AC59-B55EB24EC8CB}">
      <dgm:prSet/>
      <dgm:spPr/>
      <dgm:t>
        <a:bodyPr/>
        <a:lstStyle/>
        <a:p>
          <a:endParaRPr lang="en-US"/>
        </a:p>
      </dgm:t>
    </dgm:pt>
    <dgm:pt modelId="{26034217-F39D-4D2D-BBB5-F19BE59C81A7}" type="sibTrans" cxnId="{CF4932B7-0BCA-4B26-AC59-B55EB24EC8CB}">
      <dgm:prSet/>
      <dgm:spPr/>
      <dgm:t>
        <a:bodyPr/>
        <a:lstStyle/>
        <a:p>
          <a:endParaRPr lang="en-US"/>
        </a:p>
      </dgm:t>
    </dgm:pt>
    <dgm:pt modelId="{4BB02F3B-60D8-45B1-9EBF-F85A2C346CDD}">
      <dgm:prSet phldrT="[Text]"/>
      <dgm:spPr/>
      <dgm:t>
        <a:bodyPr/>
        <a:lstStyle/>
        <a:p>
          <a:r>
            <a:rPr lang="en-US"/>
            <a:t>Funders</a:t>
          </a:r>
        </a:p>
      </dgm:t>
    </dgm:pt>
    <dgm:pt modelId="{E9A42289-79BD-4F23-A219-526962679186}" type="parTrans" cxnId="{F002F329-9C29-4B25-AF15-6C52E5CFFE8F}">
      <dgm:prSet/>
      <dgm:spPr/>
      <dgm:t>
        <a:bodyPr/>
        <a:lstStyle/>
        <a:p>
          <a:endParaRPr lang="en-US"/>
        </a:p>
      </dgm:t>
    </dgm:pt>
    <dgm:pt modelId="{CB53D779-91E5-4698-9C01-06D407696A4A}" type="sibTrans" cxnId="{F002F329-9C29-4B25-AF15-6C52E5CFFE8F}">
      <dgm:prSet/>
      <dgm:spPr/>
      <dgm:t>
        <a:bodyPr/>
        <a:lstStyle/>
        <a:p>
          <a:endParaRPr lang="en-US"/>
        </a:p>
      </dgm:t>
    </dgm:pt>
    <dgm:pt modelId="{4F8DF5A2-2306-455B-864D-758FF52B7732}">
      <dgm:prSet phldrT="[Text]"/>
      <dgm:spPr/>
      <dgm:t>
        <a:bodyPr/>
        <a:lstStyle/>
        <a:p>
          <a:r>
            <a:rPr lang="en-US"/>
            <a:t>Audiences</a:t>
          </a:r>
        </a:p>
      </dgm:t>
    </dgm:pt>
    <dgm:pt modelId="{52820094-98BA-4F8A-B42A-632D89726B6C}" type="parTrans" cxnId="{17056D9D-9664-4DC1-8756-750051660C95}">
      <dgm:prSet/>
      <dgm:spPr/>
      <dgm:t>
        <a:bodyPr/>
        <a:lstStyle/>
        <a:p>
          <a:endParaRPr lang="en-US"/>
        </a:p>
      </dgm:t>
    </dgm:pt>
    <dgm:pt modelId="{64902280-2893-4019-8EA0-8B5F778CF15D}" type="sibTrans" cxnId="{17056D9D-9664-4DC1-8756-750051660C95}">
      <dgm:prSet/>
      <dgm:spPr/>
      <dgm:t>
        <a:bodyPr/>
        <a:lstStyle/>
        <a:p>
          <a:endParaRPr lang="en-US"/>
        </a:p>
      </dgm:t>
    </dgm:pt>
    <dgm:pt modelId="{3D7B3FEF-1E4B-4549-B97A-FD3B9A13E2C9}" type="pres">
      <dgm:prSet presAssocID="{FC14D3B3-7354-40F4-9B13-CDECCF819233}" presName="vert0" presStyleCnt="0">
        <dgm:presLayoutVars>
          <dgm:dir/>
          <dgm:animOne val="branch"/>
          <dgm:animLvl val="lvl"/>
        </dgm:presLayoutVars>
      </dgm:prSet>
      <dgm:spPr/>
    </dgm:pt>
    <dgm:pt modelId="{38426C4D-CD11-4381-B231-7846864FD851}" type="pres">
      <dgm:prSet presAssocID="{3B147529-22FD-4256-B560-AE0A493AED81}" presName="thickLine" presStyleLbl="alignNode1" presStyleIdx="0" presStyleCnt="5"/>
      <dgm:spPr/>
    </dgm:pt>
    <dgm:pt modelId="{F1040E60-32EB-45E1-9A71-0BB679A3319A}" type="pres">
      <dgm:prSet presAssocID="{3B147529-22FD-4256-B560-AE0A493AED81}" presName="horz1" presStyleCnt="0"/>
      <dgm:spPr/>
    </dgm:pt>
    <dgm:pt modelId="{6064276E-427E-4BD7-8498-F2F317955536}" type="pres">
      <dgm:prSet presAssocID="{3B147529-22FD-4256-B560-AE0A493AED81}" presName="tx1" presStyleLbl="revTx" presStyleIdx="0" presStyleCnt="5"/>
      <dgm:spPr/>
    </dgm:pt>
    <dgm:pt modelId="{B376B413-989A-493C-B221-7EE2E085EB62}" type="pres">
      <dgm:prSet presAssocID="{3B147529-22FD-4256-B560-AE0A493AED81}" presName="vert1" presStyleCnt="0"/>
      <dgm:spPr/>
    </dgm:pt>
    <dgm:pt modelId="{B68D75D9-1BD8-44F9-B057-A6134451135C}" type="pres">
      <dgm:prSet presAssocID="{256ED374-83EC-4082-94E2-C0C4AF9E79FF}" presName="thickLine" presStyleLbl="alignNode1" presStyleIdx="1" presStyleCnt="5"/>
      <dgm:spPr/>
    </dgm:pt>
    <dgm:pt modelId="{401316AE-FFE8-4D87-8358-A8A6F171E781}" type="pres">
      <dgm:prSet presAssocID="{256ED374-83EC-4082-94E2-C0C4AF9E79FF}" presName="horz1" presStyleCnt="0"/>
      <dgm:spPr/>
    </dgm:pt>
    <dgm:pt modelId="{42767DA7-B40C-4FF7-9454-25D282BA548C}" type="pres">
      <dgm:prSet presAssocID="{256ED374-83EC-4082-94E2-C0C4AF9E79FF}" presName="tx1" presStyleLbl="revTx" presStyleIdx="1" presStyleCnt="5"/>
      <dgm:spPr/>
    </dgm:pt>
    <dgm:pt modelId="{549EB249-C772-4635-BDA4-CA6CF92285F1}" type="pres">
      <dgm:prSet presAssocID="{256ED374-83EC-4082-94E2-C0C4AF9E79FF}" presName="vert1" presStyleCnt="0"/>
      <dgm:spPr/>
    </dgm:pt>
    <dgm:pt modelId="{E7201DE0-4BE5-4C21-8406-FFCC25F76DF3}" type="pres">
      <dgm:prSet presAssocID="{D3C2C8CA-7369-4B0D-BDA7-BAA9BBD108F8}" presName="thickLine" presStyleLbl="alignNode1" presStyleIdx="2" presStyleCnt="5"/>
      <dgm:spPr/>
    </dgm:pt>
    <dgm:pt modelId="{D900ADD6-5067-4290-9569-1D4BE72DD850}" type="pres">
      <dgm:prSet presAssocID="{D3C2C8CA-7369-4B0D-BDA7-BAA9BBD108F8}" presName="horz1" presStyleCnt="0"/>
      <dgm:spPr/>
    </dgm:pt>
    <dgm:pt modelId="{1D2BE37D-576E-40A0-A9A0-46FE05DEB159}" type="pres">
      <dgm:prSet presAssocID="{D3C2C8CA-7369-4B0D-BDA7-BAA9BBD108F8}" presName="tx1" presStyleLbl="revTx" presStyleIdx="2" presStyleCnt="5"/>
      <dgm:spPr/>
    </dgm:pt>
    <dgm:pt modelId="{5E169E4F-1CCB-41C0-B444-388BBC15D62E}" type="pres">
      <dgm:prSet presAssocID="{D3C2C8CA-7369-4B0D-BDA7-BAA9BBD108F8}" presName="vert1" presStyleCnt="0"/>
      <dgm:spPr/>
    </dgm:pt>
    <dgm:pt modelId="{18974570-4C50-4D68-A496-72D9DF20DF03}" type="pres">
      <dgm:prSet presAssocID="{4BB02F3B-60D8-45B1-9EBF-F85A2C346CDD}" presName="thickLine" presStyleLbl="alignNode1" presStyleIdx="3" presStyleCnt="5"/>
      <dgm:spPr/>
    </dgm:pt>
    <dgm:pt modelId="{6468E723-DDAA-42B4-948C-31E576BA8D53}" type="pres">
      <dgm:prSet presAssocID="{4BB02F3B-60D8-45B1-9EBF-F85A2C346CDD}" presName="horz1" presStyleCnt="0"/>
      <dgm:spPr/>
    </dgm:pt>
    <dgm:pt modelId="{3DB2009A-27DA-4EEC-A7B7-757FC1F4404F}" type="pres">
      <dgm:prSet presAssocID="{4BB02F3B-60D8-45B1-9EBF-F85A2C346CDD}" presName="tx1" presStyleLbl="revTx" presStyleIdx="3" presStyleCnt="5"/>
      <dgm:spPr/>
    </dgm:pt>
    <dgm:pt modelId="{40EF2365-6363-4EF6-B5ED-C8C41DC9E5F7}" type="pres">
      <dgm:prSet presAssocID="{4BB02F3B-60D8-45B1-9EBF-F85A2C346CDD}" presName="vert1" presStyleCnt="0"/>
      <dgm:spPr/>
    </dgm:pt>
    <dgm:pt modelId="{1912336A-C809-4345-BA29-51B0E54B7A5C}" type="pres">
      <dgm:prSet presAssocID="{4F8DF5A2-2306-455B-864D-758FF52B7732}" presName="thickLine" presStyleLbl="alignNode1" presStyleIdx="4" presStyleCnt="5"/>
      <dgm:spPr/>
    </dgm:pt>
    <dgm:pt modelId="{38CB35BF-AA32-4A72-8272-E02100FB79EB}" type="pres">
      <dgm:prSet presAssocID="{4F8DF5A2-2306-455B-864D-758FF52B7732}" presName="horz1" presStyleCnt="0"/>
      <dgm:spPr/>
    </dgm:pt>
    <dgm:pt modelId="{68D04CBA-DCEF-4DC4-8108-AA74259887A2}" type="pres">
      <dgm:prSet presAssocID="{4F8DF5A2-2306-455B-864D-758FF52B7732}" presName="tx1" presStyleLbl="revTx" presStyleIdx="4" presStyleCnt="5"/>
      <dgm:spPr/>
    </dgm:pt>
    <dgm:pt modelId="{BD078A97-2AD9-4DF4-B634-8E73ADD18576}" type="pres">
      <dgm:prSet presAssocID="{4F8DF5A2-2306-455B-864D-758FF52B7732}" presName="vert1" presStyleCnt="0"/>
      <dgm:spPr/>
    </dgm:pt>
  </dgm:ptLst>
  <dgm:cxnLst>
    <dgm:cxn modelId="{F002F329-9C29-4B25-AF15-6C52E5CFFE8F}" srcId="{FC14D3B3-7354-40F4-9B13-CDECCF819233}" destId="{4BB02F3B-60D8-45B1-9EBF-F85A2C346CDD}" srcOrd="3" destOrd="0" parTransId="{E9A42289-79BD-4F23-A219-526962679186}" sibTransId="{CB53D779-91E5-4698-9C01-06D407696A4A}"/>
    <dgm:cxn modelId="{FCAD4438-8DD5-4C53-B292-D17C530AF299}" type="presOf" srcId="{4BB02F3B-60D8-45B1-9EBF-F85A2C346CDD}" destId="{3DB2009A-27DA-4EEC-A7B7-757FC1F4404F}" srcOrd="0" destOrd="0" presId="urn:microsoft.com/office/officeart/2008/layout/LinedList"/>
    <dgm:cxn modelId="{7A556847-FDFF-4E48-872A-C7D006A2D904}" type="presOf" srcId="{3B147529-22FD-4256-B560-AE0A493AED81}" destId="{6064276E-427E-4BD7-8498-F2F317955536}" srcOrd="0" destOrd="0" presId="urn:microsoft.com/office/officeart/2008/layout/LinedList"/>
    <dgm:cxn modelId="{152BE76B-DDC3-4D14-8630-A9176740692B}" type="presOf" srcId="{D3C2C8CA-7369-4B0D-BDA7-BAA9BBD108F8}" destId="{1D2BE37D-576E-40A0-A9A0-46FE05DEB159}" srcOrd="0" destOrd="0" presId="urn:microsoft.com/office/officeart/2008/layout/LinedList"/>
    <dgm:cxn modelId="{9358CF51-9DE1-4DF4-9FF8-E6A201CCAA43}" type="presOf" srcId="{4F8DF5A2-2306-455B-864D-758FF52B7732}" destId="{68D04CBA-DCEF-4DC4-8108-AA74259887A2}" srcOrd="0" destOrd="0" presId="urn:microsoft.com/office/officeart/2008/layout/LinedList"/>
    <dgm:cxn modelId="{8C793D52-35D3-44F4-9B38-8D0F2D31964F}" srcId="{FC14D3B3-7354-40F4-9B13-CDECCF819233}" destId="{3B147529-22FD-4256-B560-AE0A493AED81}" srcOrd="0" destOrd="0" parTransId="{131356F1-F3E6-4E01-B479-B8B3D77F2A98}" sibTransId="{DA44B5FA-EB51-44B9-BD37-7D56D1FFD899}"/>
    <dgm:cxn modelId="{1760908C-1BA7-4FD9-9010-23CF053F9E14}" srcId="{FC14D3B3-7354-40F4-9B13-CDECCF819233}" destId="{256ED374-83EC-4082-94E2-C0C4AF9E79FF}" srcOrd="1" destOrd="0" parTransId="{B5FBD4A5-C06B-4EDB-BB15-CB8A3866656C}" sibTransId="{C15A5117-3015-4CF1-AB67-A900E4AA864C}"/>
    <dgm:cxn modelId="{17056D9D-9664-4DC1-8756-750051660C95}" srcId="{FC14D3B3-7354-40F4-9B13-CDECCF819233}" destId="{4F8DF5A2-2306-455B-864D-758FF52B7732}" srcOrd="4" destOrd="0" parTransId="{52820094-98BA-4F8A-B42A-632D89726B6C}" sibTransId="{64902280-2893-4019-8EA0-8B5F778CF15D}"/>
    <dgm:cxn modelId="{1CE253A4-532D-42ED-AE2B-30375B8B86FE}" type="presOf" srcId="{256ED374-83EC-4082-94E2-C0C4AF9E79FF}" destId="{42767DA7-B40C-4FF7-9454-25D282BA548C}" srcOrd="0" destOrd="0" presId="urn:microsoft.com/office/officeart/2008/layout/LinedList"/>
    <dgm:cxn modelId="{1A79D4AC-1953-4E81-A9AA-E31BAF3DB642}" type="presOf" srcId="{FC14D3B3-7354-40F4-9B13-CDECCF819233}" destId="{3D7B3FEF-1E4B-4549-B97A-FD3B9A13E2C9}" srcOrd="0" destOrd="0" presId="urn:microsoft.com/office/officeart/2008/layout/LinedList"/>
    <dgm:cxn modelId="{CF4932B7-0BCA-4B26-AC59-B55EB24EC8CB}" srcId="{FC14D3B3-7354-40F4-9B13-CDECCF819233}" destId="{D3C2C8CA-7369-4B0D-BDA7-BAA9BBD108F8}" srcOrd="2" destOrd="0" parTransId="{5514A31A-8996-4272-A580-973E778E849D}" sibTransId="{26034217-F39D-4D2D-BBB5-F19BE59C81A7}"/>
    <dgm:cxn modelId="{F18B02FE-87D8-4223-B269-EE87C2BBAD8E}" type="presParOf" srcId="{3D7B3FEF-1E4B-4549-B97A-FD3B9A13E2C9}" destId="{38426C4D-CD11-4381-B231-7846864FD851}" srcOrd="0" destOrd="0" presId="urn:microsoft.com/office/officeart/2008/layout/LinedList"/>
    <dgm:cxn modelId="{1D9C8118-DD2D-4AF2-8D82-DD573E2BE44B}" type="presParOf" srcId="{3D7B3FEF-1E4B-4549-B97A-FD3B9A13E2C9}" destId="{F1040E60-32EB-45E1-9A71-0BB679A3319A}" srcOrd="1" destOrd="0" presId="urn:microsoft.com/office/officeart/2008/layout/LinedList"/>
    <dgm:cxn modelId="{48C0C94B-72A3-4402-B56B-40F50EA4F4D6}" type="presParOf" srcId="{F1040E60-32EB-45E1-9A71-0BB679A3319A}" destId="{6064276E-427E-4BD7-8498-F2F317955536}" srcOrd="0" destOrd="0" presId="urn:microsoft.com/office/officeart/2008/layout/LinedList"/>
    <dgm:cxn modelId="{217DA697-E3C8-4268-8D53-938FEF62B2D5}" type="presParOf" srcId="{F1040E60-32EB-45E1-9A71-0BB679A3319A}" destId="{B376B413-989A-493C-B221-7EE2E085EB62}" srcOrd="1" destOrd="0" presId="urn:microsoft.com/office/officeart/2008/layout/LinedList"/>
    <dgm:cxn modelId="{17DE4B3E-0A09-4AFA-809D-5E09E3E6078D}" type="presParOf" srcId="{3D7B3FEF-1E4B-4549-B97A-FD3B9A13E2C9}" destId="{B68D75D9-1BD8-44F9-B057-A6134451135C}" srcOrd="2" destOrd="0" presId="urn:microsoft.com/office/officeart/2008/layout/LinedList"/>
    <dgm:cxn modelId="{0C1FEEB7-4C1F-4AC6-8010-60AA34220468}" type="presParOf" srcId="{3D7B3FEF-1E4B-4549-B97A-FD3B9A13E2C9}" destId="{401316AE-FFE8-4D87-8358-A8A6F171E781}" srcOrd="3" destOrd="0" presId="urn:microsoft.com/office/officeart/2008/layout/LinedList"/>
    <dgm:cxn modelId="{5F4633B5-FCB3-4368-9E43-7DAE60780E43}" type="presParOf" srcId="{401316AE-FFE8-4D87-8358-A8A6F171E781}" destId="{42767DA7-B40C-4FF7-9454-25D282BA548C}" srcOrd="0" destOrd="0" presId="urn:microsoft.com/office/officeart/2008/layout/LinedList"/>
    <dgm:cxn modelId="{484EA604-A415-48A9-9B4E-BA5A56C6A091}" type="presParOf" srcId="{401316AE-FFE8-4D87-8358-A8A6F171E781}" destId="{549EB249-C772-4635-BDA4-CA6CF92285F1}" srcOrd="1" destOrd="0" presId="urn:microsoft.com/office/officeart/2008/layout/LinedList"/>
    <dgm:cxn modelId="{3F303214-C92C-45C8-91AE-1C5DCCB6B61C}" type="presParOf" srcId="{3D7B3FEF-1E4B-4549-B97A-FD3B9A13E2C9}" destId="{E7201DE0-4BE5-4C21-8406-FFCC25F76DF3}" srcOrd="4" destOrd="0" presId="urn:microsoft.com/office/officeart/2008/layout/LinedList"/>
    <dgm:cxn modelId="{CBFDF3AA-92F4-4A59-AD97-0A3D17684F18}" type="presParOf" srcId="{3D7B3FEF-1E4B-4549-B97A-FD3B9A13E2C9}" destId="{D900ADD6-5067-4290-9569-1D4BE72DD850}" srcOrd="5" destOrd="0" presId="urn:microsoft.com/office/officeart/2008/layout/LinedList"/>
    <dgm:cxn modelId="{14F8E7F2-407B-4C37-A4F1-B87884CBE4E9}" type="presParOf" srcId="{D900ADD6-5067-4290-9569-1D4BE72DD850}" destId="{1D2BE37D-576E-40A0-A9A0-46FE05DEB159}" srcOrd="0" destOrd="0" presId="urn:microsoft.com/office/officeart/2008/layout/LinedList"/>
    <dgm:cxn modelId="{B249A8E2-7BDC-42FF-ABD8-60375287D8BA}" type="presParOf" srcId="{D900ADD6-5067-4290-9569-1D4BE72DD850}" destId="{5E169E4F-1CCB-41C0-B444-388BBC15D62E}" srcOrd="1" destOrd="0" presId="urn:microsoft.com/office/officeart/2008/layout/LinedList"/>
    <dgm:cxn modelId="{D286B45F-FEFD-4267-976F-5A7DF53A2E94}" type="presParOf" srcId="{3D7B3FEF-1E4B-4549-B97A-FD3B9A13E2C9}" destId="{18974570-4C50-4D68-A496-72D9DF20DF03}" srcOrd="6" destOrd="0" presId="urn:microsoft.com/office/officeart/2008/layout/LinedList"/>
    <dgm:cxn modelId="{72322410-B47F-4BD8-975B-F9AAE0AFCE12}" type="presParOf" srcId="{3D7B3FEF-1E4B-4549-B97A-FD3B9A13E2C9}" destId="{6468E723-DDAA-42B4-948C-31E576BA8D53}" srcOrd="7" destOrd="0" presId="urn:microsoft.com/office/officeart/2008/layout/LinedList"/>
    <dgm:cxn modelId="{FF571789-3E8C-43A2-8771-C6B6569B8822}" type="presParOf" srcId="{6468E723-DDAA-42B4-948C-31E576BA8D53}" destId="{3DB2009A-27DA-4EEC-A7B7-757FC1F4404F}" srcOrd="0" destOrd="0" presId="urn:microsoft.com/office/officeart/2008/layout/LinedList"/>
    <dgm:cxn modelId="{871BD12C-5CA3-4655-BB28-13757BF4F073}" type="presParOf" srcId="{6468E723-DDAA-42B4-948C-31E576BA8D53}" destId="{40EF2365-6363-4EF6-B5ED-C8C41DC9E5F7}" srcOrd="1" destOrd="0" presId="urn:microsoft.com/office/officeart/2008/layout/LinedList"/>
    <dgm:cxn modelId="{4AB4FD74-0BDA-4BD0-B52E-356321ECEC05}" type="presParOf" srcId="{3D7B3FEF-1E4B-4549-B97A-FD3B9A13E2C9}" destId="{1912336A-C809-4345-BA29-51B0E54B7A5C}" srcOrd="8" destOrd="0" presId="urn:microsoft.com/office/officeart/2008/layout/LinedList"/>
    <dgm:cxn modelId="{A67A072F-D65A-4BFC-8CA6-3036E058878A}" type="presParOf" srcId="{3D7B3FEF-1E4B-4549-B97A-FD3B9A13E2C9}" destId="{38CB35BF-AA32-4A72-8272-E02100FB79EB}" srcOrd="9" destOrd="0" presId="urn:microsoft.com/office/officeart/2008/layout/LinedList"/>
    <dgm:cxn modelId="{4283D08D-82A1-4F37-B9D0-E272A08EB416}" type="presParOf" srcId="{38CB35BF-AA32-4A72-8272-E02100FB79EB}" destId="{68D04CBA-DCEF-4DC4-8108-AA74259887A2}" srcOrd="0" destOrd="0" presId="urn:microsoft.com/office/officeart/2008/layout/LinedList"/>
    <dgm:cxn modelId="{C3C475A9-B7B9-4E12-BF06-C9F0C3E22F62}" type="presParOf" srcId="{38CB35BF-AA32-4A72-8272-E02100FB79EB}" destId="{BD078A97-2AD9-4DF4-B634-8E73ADD185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8030D-F1D5-4FE5-A67E-FDB77C3B245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231C2A-DF58-4D91-B473-509E5B2418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Funding challenges</a:t>
          </a:r>
        </a:p>
      </dgm:t>
    </dgm:pt>
    <dgm:pt modelId="{E3CE1FEA-3184-4329-8751-B5787C5213A6}" type="parTrans" cxnId="{F39EB9CB-D39C-4FB4-8257-E37FED0F7993}">
      <dgm:prSet/>
      <dgm:spPr/>
      <dgm:t>
        <a:bodyPr/>
        <a:lstStyle/>
        <a:p>
          <a:endParaRPr lang="en-US"/>
        </a:p>
      </dgm:t>
    </dgm:pt>
    <dgm:pt modelId="{F5B35B15-C303-4886-B889-6E55AFC67433}" type="sibTrans" cxnId="{F39EB9CB-D39C-4FB4-8257-E37FED0F7993}">
      <dgm:prSet/>
      <dgm:spPr/>
      <dgm:t>
        <a:bodyPr/>
        <a:lstStyle/>
        <a:p>
          <a:endParaRPr lang="en-US"/>
        </a:p>
      </dgm:t>
    </dgm:pt>
    <dgm:pt modelId="{9C1FA376-89FC-4F90-BD10-324893D5E2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Opportunities </a:t>
          </a:r>
          <a:br>
            <a:rPr lang="en-US" dirty="0"/>
          </a:br>
          <a:r>
            <a:rPr lang="en-US" dirty="0"/>
            <a:t>(lost and gained)</a:t>
          </a:r>
        </a:p>
      </dgm:t>
    </dgm:pt>
    <dgm:pt modelId="{9AB7D89E-A4D1-4E44-B13E-34307D397FA5}" type="parTrans" cxnId="{201C04D8-2DCB-4992-8A90-C4E99D371ADD}">
      <dgm:prSet/>
      <dgm:spPr/>
      <dgm:t>
        <a:bodyPr/>
        <a:lstStyle/>
        <a:p>
          <a:endParaRPr lang="en-US"/>
        </a:p>
      </dgm:t>
    </dgm:pt>
    <dgm:pt modelId="{786F07A0-128C-4E08-8E0A-4F6F545230AB}" type="sibTrans" cxnId="{201C04D8-2DCB-4992-8A90-C4E99D371ADD}">
      <dgm:prSet/>
      <dgm:spPr/>
      <dgm:t>
        <a:bodyPr/>
        <a:lstStyle/>
        <a:p>
          <a:endParaRPr lang="en-US"/>
        </a:p>
      </dgm:t>
    </dgm:pt>
    <dgm:pt modelId="{786841EE-EF7B-40F5-B65B-6BF2CBB66C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Focus on equity and antiracism</a:t>
          </a:r>
        </a:p>
      </dgm:t>
    </dgm:pt>
    <dgm:pt modelId="{5E7ECAC4-98B4-4E43-A847-E01DA336C593}" type="parTrans" cxnId="{640E8F94-3842-49A9-900B-50975C7F8C93}">
      <dgm:prSet/>
      <dgm:spPr/>
      <dgm:t>
        <a:bodyPr/>
        <a:lstStyle/>
        <a:p>
          <a:endParaRPr lang="en-US"/>
        </a:p>
      </dgm:t>
    </dgm:pt>
    <dgm:pt modelId="{737CFD41-CF07-4EC5-B7BE-9453BEF68E29}" type="sibTrans" cxnId="{640E8F94-3842-49A9-900B-50975C7F8C93}">
      <dgm:prSet/>
      <dgm:spPr/>
      <dgm:t>
        <a:bodyPr/>
        <a:lstStyle/>
        <a:p>
          <a:endParaRPr lang="en-US"/>
        </a:p>
      </dgm:t>
    </dgm:pt>
    <dgm:pt modelId="{60800E43-017A-4674-8D67-8ADB5698DADC}" type="pres">
      <dgm:prSet presAssocID="{2C98030D-F1D5-4FE5-A67E-FDB77C3B2459}" presName="root" presStyleCnt="0">
        <dgm:presLayoutVars>
          <dgm:dir/>
          <dgm:resizeHandles val="exact"/>
        </dgm:presLayoutVars>
      </dgm:prSet>
      <dgm:spPr/>
    </dgm:pt>
    <dgm:pt modelId="{CC81F976-81FF-48D3-AF6C-7DFEDDF71D8B}" type="pres">
      <dgm:prSet presAssocID="{24231C2A-DF58-4D91-B473-509E5B241848}" presName="compNode" presStyleCnt="0"/>
      <dgm:spPr/>
    </dgm:pt>
    <dgm:pt modelId="{A30F88FF-C960-4941-BA5D-5D16FCF1FDA9}" type="pres">
      <dgm:prSet presAssocID="{24231C2A-DF58-4D91-B473-509E5B2418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38E65A3-BA34-4D12-B8DA-A9727FB150A8}" type="pres">
      <dgm:prSet presAssocID="{24231C2A-DF58-4D91-B473-509E5B241848}" presName="spaceRect" presStyleCnt="0"/>
      <dgm:spPr/>
    </dgm:pt>
    <dgm:pt modelId="{4C260463-A410-4526-A453-C91922E6032E}" type="pres">
      <dgm:prSet presAssocID="{24231C2A-DF58-4D91-B473-509E5B241848}" presName="textRect" presStyleLbl="revTx" presStyleIdx="0" presStyleCnt="3">
        <dgm:presLayoutVars>
          <dgm:chMax val="1"/>
          <dgm:chPref val="1"/>
        </dgm:presLayoutVars>
      </dgm:prSet>
      <dgm:spPr/>
    </dgm:pt>
    <dgm:pt modelId="{43A6277A-D1D2-451A-888E-D404DAA7B831}" type="pres">
      <dgm:prSet presAssocID="{F5B35B15-C303-4886-B889-6E55AFC67433}" presName="sibTrans" presStyleCnt="0"/>
      <dgm:spPr/>
    </dgm:pt>
    <dgm:pt modelId="{7A88A527-F92F-47EB-BF38-2CDFF54A19D9}" type="pres">
      <dgm:prSet presAssocID="{786841EE-EF7B-40F5-B65B-6BF2CBB66C00}" presName="compNode" presStyleCnt="0"/>
      <dgm:spPr/>
    </dgm:pt>
    <dgm:pt modelId="{C4FAF04D-2D0B-4526-B805-2096B4C35E06}" type="pres">
      <dgm:prSet presAssocID="{786841EE-EF7B-40F5-B65B-6BF2CBB66C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with solid fill"/>
        </a:ext>
      </dgm:extLst>
    </dgm:pt>
    <dgm:pt modelId="{6777FBB9-EC72-4EE5-B7DD-9B13A0F59789}" type="pres">
      <dgm:prSet presAssocID="{786841EE-EF7B-40F5-B65B-6BF2CBB66C00}" presName="spaceRect" presStyleCnt="0"/>
      <dgm:spPr/>
    </dgm:pt>
    <dgm:pt modelId="{88CC7A01-ADC9-457B-8D8B-18199567325D}" type="pres">
      <dgm:prSet presAssocID="{786841EE-EF7B-40F5-B65B-6BF2CBB66C00}" presName="textRect" presStyleLbl="revTx" presStyleIdx="1" presStyleCnt="3">
        <dgm:presLayoutVars>
          <dgm:chMax val="1"/>
          <dgm:chPref val="1"/>
        </dgm:presLayoutVars>
      </dgm:prSet>
      <dgm:spPr/>
    </dgm:pt>
    <dgm:pt modelId="{8007BE25-CB02-4D83-8C7E-33860408E3CF}" type="pres">
      <dgm:prSet presAssocID="{737CFD41-CF07-4EC5-B7BE-9453BEF68E29}" presName="sibTrans" presStyleCnt="0"/>
      <dgm:spPr/>
    </dgm:pt>
    <dgm:pt modelId="{98070A02-A330-4499-BDB9-BD0DC46DA931}" type="pres">
      <dgm:prSet presAssocID="{9C1FA376-89FC-4F90-BD10-324893D5E27A}" presName="compNode" presStyleCnt="0"/>
      <dgm:spPr/>
    </dgm:pt>
    <dgm:pt modelId="{F5BA39EB-B407-41A3-AE96-2EF5ED777329}" type="pres">
      <dgm:prSet presAssocID="{9C1FA376-89FC-4F90-BD10-324893D5E27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08B919F0-8572-4E1C-8096-AEC117FA2EAC}" type="pres">
      <dgm:prSet presAssocID="{9C1FA376-89FC-4F90-BD10-324893D5E27A}" presName="spaceRect" presStyleCnt="0"/>
      <dgm:spPr/>
    </dgm:pt>
    <dgm:pt modelId="{2C67E05D-E78D-4C7D-AF6A-FFE5E3958A9C}" type="pres">
      <dgm:prSet presAssocID="{9C1FA376-89FC-4F90-BD10-324893D5E27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E81F822-1A58-4D5B-8F41-C6E11163240B}" type="presOf" srcId="{2C98030D-F1D5-4FE5-A67E-FDB77C3B2459}" destId="{60800E43-017A-4674-8D67-8ADB5698DADC}" srcOrd="0" destOrd="0" presId="urn:microsoft.com/office/officeart/2018/2/layout/IconLabelList"/>
    <dgm:cxn modelId="{B07AD646-52D9-4344-80DE-815F7CECB50A}" type="presOf" srcId="{24231C2A-DF58-4D91-B473-509E5B241848}" destId="{4C260463-A410-4526-A453-C91922E6032E}" srcOrd="0" destOrd="0" presId="urn:microsoft.com/office/officeart/2018/2/layout/IconLabelList"/>
    <dgm:cxn modelId="{DE12ED85-0E38-4D0C-BBE6-3DA098CE24E7}" type="presOf" srcId="{9C1FA376-89FC-4F90-BD10-324893D5E27A}" destId="{2C67E05D-E78D-4C7D-AF6A-FFE5E3958A9C}" srcOrd="0" destOrd="0" presId="urn:microsoft.com/office/officeart/2018/2/layout/IconLabelList"/>
    <dgm:cxn modelId="{640E8F94-3842-49A9-900B-50975C7F8C93}" srcId="{2C98030D-F1D5-4FE5-A67E-FDB77C3B2459}" destId="{786841EE-EF7B-40F5-B65B-6BF2CBB66C00}" srcOrd="1" destOrd="0" parTransId="{5E7ECAC4-98B4-4E43-A847-E01DA336C593}" sibTransId="{737CFD41-CF07-4EC5-B7BE-9453BEF68E29}"/>
    <dgm:cxn modelId="{F39EB9CB-D39C-4FB4-8257-E37FED0F7993}" srcId="{2C98030D-F1D5-4FE5-A67E-FDB77C3B2459}" destId="{24231C2A-DF58-4D91-B473-509E5B241848}" srcOrd="0" destOrd="0" parTransId="{E3CE1FEA-3184-4329-8751-B5787C5213A6}" sibTransId="{F5B35B15-C303-4886-B889-6E55AFC67433}"/>
    <dgm:cxn modelId="{201C04D8-2DCB-4992-8A90-C4E99D371ADD}" srcId="{2C98030D-F1D5-4FE5-A67E-FDB77C3B2459}" destId="{9C1FA376-89FC-4F90-BD10-324893D5E27A}" srcOrd="2" destOrd="0" parTransId="{9AB7D89E-A4D1-4E44-B13E-34307D397FA5}" sibTransId="{786F07A0-128C-4E08-8E0A-4F6F545230AB}"/>
    <dgm:cxn modelId="{3E8033DF-0AD2-4976-A134-289B856ADBE2}" type="presOf" srcId="{786841EE-EF7B-40F5-B65B-6BF2CBB66C00}" destId="{88CC7A01-ADC9-457B-8D8B-18199567325D}" srcOrd="0" destOrd="0" presId="urn:microsoft.com/office/officeart/2018/2/layout/IconLabelList"/>
    <dgm:cxn modelId="{7109EFEC-BC8A-47E5-A23C-0FA0F8F7D506}" type="presParOf" srcId="{60800E43-017A-4674-8D67-8ADB5698DADC}" destId="{CC81F976-81FF-48D3-AF6C-7DFEDDF71D8B}" srcOrd="0" destOrd="0" presId="urn:microsoft.com/office/officeart/2018/2/layout/IconLabelList"/>
    <dgm:cxn modelId="{92442A0E-0169-41B2-942F-1707ED07A0BD}" type="presParOf" srcId="{CC81F976-81FF-48D3-AF6C-7DFEDDF71D8B}" destId="{A30F88FF-C960-4941-BA5D-5D16FCF1FDA9}" srcOrd="0" destOrd="0" presId="urn:microsoft.com/office/officeart/2018/2/layout/IconLabelList"/>
    <dgm:cxn modelId="{0166B4DA-0D22-4988-BB24-2A0A00F9AF40}" type="presParOf" srcId="{CC81F976-81FF-48D3-AF6C-7DFEDDF71D8B}" destId="{738E65A3-BA34-4D12-B8DA-A9727FB150A8}" srcOrd="1" destOrd="0" presId="urn:microsoft.com/office/officeart/2018/2/layout/IconLabelList"/>
    <dgm:cxn modelId="{C4438892-EA8F-4DEB-AD7C-984D09AC8985}" type="presParOf" srcId="{CC81F976-81FF-48D3-AF6C-7DFEDDF71D8B}" destId="{4C260463-A410-4526-A453-C91922E6032E}" srcOrd="2" destOrd="0" presId="urn:microsoft.com/office/officeart/2018/2/layout/IconLabelList"/>
    <dgm:cxn modelId="{5B805EA1-5DDB-4C3A-9813-FBD5B9256B19}" type="presParOf" srcId="{60800E43-017A-4674-8D67-8ADB5698DADC}" destId="{43A6277A-D1D2-451A-888E-D404DAA7B831}" srcOrd="1" destOrd="0" presId="urn:microsoft.com/office/officeart/2018/2/layout/IconLabelList"/>
    <dgm:cxn modelId="{C07E58D0-1884-498D-8DCA-18D7EC84B47C}" type="presParOf" srcId="{60800E43-017A-4674-8D67-8ADB5698DADC}" destId="{7A88A527-F92F-47EB-BF38-2CDFF54A19D9}" srcOrd="2" destOrd="0" presId="urn:microsoft.com/office/officeart/2018/2/layout/IconLabelList"/>
    <dgm:cxn modelId="{15A88F15-4B69-40B5-90E7-18E1FC8CF1C7}" type="presParOf" srcId="{7A88A527-F92F-47EB-BF38-2CDFF54A19D9}" destId="{C4FAF04D-2D0B-4526-B805-2096B4C35E06}" srcOrd="0" destOrd="0" presId="urn:microsoft.com/office/officeart/2018/2/layout/IconLabelList"/>
    <dgm:cxn modelId="{C74ECD9C-363F-4332-B068-CAA1CB45907C}" type="presParOf" srcId="{7A88A527-F92F-47EB-BF38-2CDFF54A19D9}" destId="{6777FBB9-EC72-4EE5-B7DD-9B13A0F59789}" srcOrd="1" destOrd="0" presId="urn:microsoft.com/office/officeart/2018/2/layout/IconLabelList"/>
    <dgm:cxn modelId="{12A01D90-D76E-4CE1-BC4D-77A85401664A}" type="presParOf" srcId="{7A88A527-F92F-47EB-BF38-2CDFF54A19D9}" destId="{88CC7A01-ADC9-457B-8D8B-18199567325D}" srcOrd="2" destOrd="0" presId="urn:microsoft.com/office/officeart/2018/2/layout/IconLabelList"/>
    <dgm:cxn modelId="{B73EE7C4-45A5-44EA-8265-34980599DAFC}" type="presParOf" srcId="{60800E43-017A-4674-8D67-8ADB5698DADC}" destId="{8007BE25-CB02-4D83-8C7E-33860408E3CF}" srcOrd="3" destOrd="0" presId="urn:microsoft.com/office/officeart/2018/2/layout/IconLabelList"/>
    <dgm:cxn modelId="{B85CC1B2-7AC3-4441-91FA-E21361665A00}" type="presParOf" srcId="{60800E43-017A-4674-8D67-8ADB5698DADC}" destId="{98070A02-A330-4499-BDB9-BD0DC46DA931}" srcOrd="4" destOrd="0" presId="urn:microsoft.com/office/officeart/2018/2/layout/IconLabelList"/>
    <dgm:cxn modelId="{709BAD95-C961-4765-9E2E-37C3A0258C8F}" type="presParOf" srcId="{98070A02-A330-4499-BDB9-BD0DC46DA931}" destId="{F5BA39EB-B407-41A3-AE96-2EF5ED777329}" srcOrd="0" destOrd="0" presId="urn:microsoft.com/office/officeart/2018/2/layout/IconLabelList"/>
    <dgm:cxn modelId="{E62D6BE3-1409-4BDD-9848-B028A367C608}" type="presParOf" srcId="{98070A02-A330-4499-BDB9-BD0DC46DA931}" destId="{08B919F0-8572-4E1C-8096-AEC117FA2EAC}" srcOrd="1" destOrd="0" presId="urn:microsoft.com/office/officeart/2018/2/layout/IconLabelList"/>
    <dgm:cxn modelId="{31A5D758-F3B5-4B48-B2A5-760AE6F6AA66}" type="presParOf" srcId="{98070A02-A330-4499-BDB9-BD0DC46DA931}" destId="{2C67E05D-E78D-4C7D-AF6A-FFE5E3958A9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8030D-F1D5-4FE5-A67E-FDB77C3B245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4231C2A-DF58-4D91-B473-509E5B24184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Arts are essential to recovery</a:t>
          </a:r>
          <a:endParaRPr lang="en-US" dirty="0">
            <a:latin typeface="+mn-lt"/>
          </a:endParaRPr>
        </a:p>
      </dgm:t>
    </dgm:pt>
    <dgm:pt modelId="{E3CE1FEA-3184-4329-8751-B5787C5213A6}" type="parTrans" cxnId="{F39EB9CB-D39C-4FB4-8257-E37FED0F7993}">
      <dgm:prSet/>
      <dgm:spPr/>
      <dgm:t>
        <a:bodyPr/>
        <a:lstStyle/>
        <a:p>
          <a:endParaRPr lang="en-US"/>
        </a:p>
      </dgm:t>
    </dgm:pt>
    <dgm:pt modelId="{F5B35B15-C303-4886-B889-6E55AFC67433}" type="sibTrans" cxnId="{F39EB9CB-D39C-4FB4-8257-E37FED0F7993}">
      <dgm:prSet/>
      <dgm:spPr/>
      <dgm:t>
        <a:bodyPr/>
        <a:lstStyle/>
        <a:p>
          <a:endParaRPr lang="en-US"/>
        </a:p>
      </dgm:t>
    </dgm:pt>
    <dgm:pt modelId="{786841EE-EF7B-40F5-B65B-6BF2CBB66C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This community cares!</a:t>
          </a:r>
        </a:p>
      </dgm:t>
    </dgm:pt>
    <dgm:pt modelId="{5E7ECAC4-98B4-4E43-A847-E01DA336C593}" type="parTrans" cxnId="{640E8F94-3842-49A9-900B-50975C7F8C93}">
      <dgm:prSet/>
      <dgm:spPr/>
      <dgm:t>
        <a:bodyPr/>
        <a:lstStyle/>
        <a:p>
          <a:endParaRPr lang="en-US"/>
        </a:p>
      </dgm:t>
    </dgm:pt>
    <dgm:pt modelId="{737CFD41-CF07-4EC5-B7BE-9453BEF68E29}" type="sibTrans" cxnId="{640E8F94-3842-49A9-900B-50975C7F8C93}">
      <dgm:prSet/>
      <dgm:spPr/>
      <dgm:t>
        <a:bodyPr/>
        <a:lstStyle/>
        <a:p>
          <a:endParaRPr lang="en-US"/>
        </a:p>
      </dgm:t>
    </dgm:pt>
    <dgm:pt modelId="{D646F359-0B7C-4447-B785-E4734198E1A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+mn-lt"/>
            </a:rPr>
            <a:t>Keep virtual offerings</a:t>
          </a:r>
        </a:p>
      </dgm:t>
    </dgm:pt>
    <dgm:pt modelId="{3006095B-4074-446D-A63F-BAAF5962AAC7}" type="parTrans" cxnId="{A5E7D371-8E98-4182-8D00-250D82C22874}">
      <dgm:prSet/>
      <dgm:spPr/>
      <dgm:t>
        <a:bodyPr/>
        <a:lstStyle/>
        <a:p>
          <a:endParaRPr lang="en-US"/>
        </a:p>
      </dgm:t>
    </dgm:pt>
    <dgm:pt modelId="{C4E3F190-9FD2-48A7-B071-C008D5AA273C}" type="sibTrans" cxnId="{A5E7D371-8E98-4182-8D00-250D82C22874}">
      <dgm:prSet/>
      <dgm:spPr/>
      <dgm:t>
        <a:bodyPr/>
        <a:lstStyle/>
        <a:p>
          <a:endParaRPr lang="en-US"/>
        </a:p>
      </dgm:t>
    </dgm:pt>
    <dgm:pt modelId="{9620B96D-0A4F-4D98-A5DD-CC6D7892ED8C}" type="pres">
      <dgm:prSet presAssocID="{2C98030D-F1D5-4FE5-A67E-FDB77C3B2459}" presName="root" presStyleCnt="0">
        <dgm:presLayoutVars>
          <dgm:dir/>
          <dgm:resizeHandles val="exact"/>
        </dgm:presLayoutVars>
      </dgm:prSet>
      <dgm:spPr/>
    </dgm:pt>
    <dgm:pt modelId="{702EE903-F009-4050-A788-CBAA95CEB410}" type="pres">
      <dgm:prSet presAssocID="{24231C2A-DF58-4D91-B473-509E5B241848}" presName="compNode" presStyleCnt="0"/>
      <dgm:spPr/>
    </dgm:pt>
    <dgm:pt modelId="{C462833D-9D30-4B0C-A129-D0A152C369D1}" type="pres">
      <dgm:prSet presAssocID="{24231C2A-DF58-4D91-B473-509E5B24184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96446DF-8F40-44F9-9EBF-DEAEE14CA566}" type="pres">
      <dgm:prSet presAssocID="{24231C2A-DF58-4D91-B473-509E5B2418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ffiti Spray with solid fill"/>
        </a:ext>
      </dgm:extLst>
    </dgm:pt>
    <dgm:pt modelId="{09AD7856-96DC-4250-8CA4-FA1EB4C8782F}" type="pres">
      <dgm:prSet presAssocID="{24231C2A-DF58-4D91-B473-509E5B241848}" presName="spaceRect" presStyleCnt="0"/>
      <dgm:spPr/>
    </dgm:pt>
    <dgm:pt modelId="{FE608C38-5D7C-42AC-BEFB-E0E440BF8CCF}" type="pres">
      <dgm:prSet presAssocID="{24231C2A-DF58-4D91-B473-509E5B241848}" presName="textRect" presStyleLbl="revTx" presStyleIdx="0" presStyleCnt="3">
        <dgm:presLayoutVars>
          <dgm:chMax val="1"/>
          <dgm:chPref val="1"/>
        </dgm:presLayoutVars>
      </dgm:prSet>
      <dgm:spPr/>
    </dgm:pt>
    <dgm:pt modelId="{DE95EBD1-D776-4FF3-BABF-0C501C708EAB}" type="pres">
      <dgm:prSet presAssocID="{F5B35B15-C303-4886-B889-6E55AFC67433}" presName="sibTrans" presStyleCnt="0"/>
      <dgm:spPr/>
    </dgm:pt>
    <dgm:pt modelId="{844CD98B-D8A0-4B8D-8537-9D9460DD4742}" type="pres">
      <dgm:prSet presAssocID="{D646F359-0B7C-4447-B785-E4734198E1A1}" presName="compNode" presStyleCnt="0"/>
      <dgm:spPr/>
    </dgm:pt>
    <dgm:pt modelId="{EE169834-F7A7-4ED2-8BFE-599AC5722035}" type="pres">
      <dgm:prSet presAssocID="{D646F359-0B7C-4447-B785-E4734198E1A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34B427F-B7B3-4136-BA87-D98598847A0E}" type="pres">
      <dgm:prSet presAssocID="{D646F359-0B7C-4447-B785-E4734198E1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 with solid fill"/>
        </a:ext>
      </dgm:extLst>
    </dgm:pt>
    <dgm:pt modelId="{36C7D769-6C94-4EBB-822D-8113B690AB90}" type="pres">
      <dgm:prSet presAssocID="{D646F359-0B7C-4447-B785-E4734198E1A1}" presName="spaceRect" presStyleCnt="0"/>
      <dgm:spPr/>
    </dgm:pt>
    <dgm:pt modelId="{85142885-6BCA-49AA-9E0F-6CCC4DF34926}" type="pres">
      <dgm:prSet presAssocID="{D646F359-0B7C-4447-B785-E4734198E1A1}" presName="textRect" presStyleLbl="revTx" presStyleIdx="1" presStyleCnt="3">
        <dgm:presLayoutVars>
          <dgm:chMax val="1"/>
          <dgm:chPref val="1"/>
        </dgm:presLayoutVars>
      </dgm:prSet>
      <dgm:spPr/>
    </dgm:pt>
    <dgm:pt modelId="{E73C5871-39F9-4F70-9CC6-23CD9D53D345}" type="pres">
      <dgm:prSet presAssocID="{C4E3F190-9FD2-48A7-B071-C008D5AA273C}" presName="sibTrans" presStyleCnt="0"/>
      <dgm:spPr/>
    </dgm:pt>
    <dgm:pt modelId="{787926C9-6FF0-46E6-AF98-65903EA57E07}" type="pres">
      <dgm:prSet presAssocID="{786841EE-EF7B-40F5-B65B-6BF2CBB66C00}" presName="compNode" presStyleCnt="0"/>
      <dgm:spPr/>
    </dgm:pt>
    <dgm:pt modelId="{9040452B-C9E6-40F5-A7FE-F77F8530BA21}" type="pres">
      <dgm:prSet presAssocID="{786841EE-EF7B-40F5-B65B-6BF2CBB66C0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1BEAF9D-5E82-4CCB-9C1D-0C6E2CB454EB}" type="pres">
      <dgm:prSet presAssocID="{786841EE-EF7B-40F5-B65B-6BF2CBB66C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solid fill"/>
        </a:ext>
      </dgm:extLst>
    </dgm:pt>
    <dgm:pt modelId="{44AB6206-D9D2-4CBD-912D-02A1D0D3CE55}" type="pres">
      <dgm:prSet presAssocID="{786841EE-EF7B-40F5-B65B-6BF2CBB66C00}" presName="spaceRect" presStyleCnt="0"/>
      <dgm:spPr/>
    </dgm:pt>
    <dgm:pt modelId="{A8E86D53-28B2-4720-AE82-6703D8635DB0}" type="pres">
      <dgm:prSet presAssocID="{786841EE-EF7B-40F5-B65B-6BF2CBB66C0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5E7D371-8E98-4182-8D00-250D82C22874}" srcId="{2C98030D-F1D5-4FE5-A67E-FDB77C3B2459}" destId="{D646F359-0B7C-4447-B785-E4734198E1A1}" srcOrd="1" destOrd="0" parTransId="{3006095B-4074-446D-A63F-BAAF5962AAC7}" sibTransId="{C4E3F190-9FD2-48A7-B071-C008D5AA273C}"/>
    <dgm:cxn modelId="{640E8F94-3842-49A9-900B-50975C7F8C93}" srcId="{2C98030D-F1D5-4FE5-A67E-FDB77C3B2459}" destId="{786841EE-EF7B-40F5-B65B-6BF2CBB66C00}" srcOrd="2" destOrd="0" parTransId="{5E7ECAC4-98B4-4E43-A847-E01DA336C593}" sibTransId="{737CFD41-CF07-4EC5-B7BE-9453BEF68E29}"/>
    <dgm:cxn modelId="{B99636A3-348E-4DD1-8A68-0983922A13C6}" type="presOf" srcId="{24231C2A-DF58-4D91-B473-509E5B241848}" destId="{FE608C38-5D7C-42AC-BEFB-E0E440BF8CCF}" srcOrd="0" destOrd="0" presId="urn:microsoft.com/office/officeart/2018/5/layout/IconLeafLabelList"/>
    <dgm:cxn modelId="{08FCE8C8-8E60-4F42-B247-CA1637AD91B7}" type="presOf" srcId="{D646F359-0B7C-4447-B785-E4734198E1A1}" destId="{85142885-6BCA-49AA-9E0F-6CCC4DF34926}" srcOrd="0" destOrd="0" presId="urn:microsoft.com/office/officeart/2018/5/layout/IconLeafLabelList"/>
    <dgm:cxn modelId="{F39EB9CB-D39C-4FB4-8257-E37FED0F7993}" srcId="{2C98030D-F1D5-4FE5-A67E-FDB77C3B2459}" destId="{24231C2A-DF58-4D91-B473-509E5B241848}" srcOrd="0" destOrd="0" parTransId="{E3CE1FEA-3184-4329-8751-B5787C5213A6}" sibTransId="{F5B35B15-C303-4886-B889-6E55AFC67433}"/>
    <dgm:cxn modelId="{98E9B8D6-F00F-4D2C-B2AF-F54CB382A8FA}" type="presOf" srcId="{786841EE-EF7B-40F5-B65B-6BF2CBB66C00}" destId="{A8E86D53-28B2-4720-AE82-6703D8635DB0}" srcOrd="0" destOrd="0" presId="urn:microsoft.com/office/officeart/2018/5/layout/IconLeafLabelList"/>
    <dgm:cxn modelId="{1D9E6FE1-C533-4A07-AD25-6E10533A501D}" type="presOf" srcId="{2C98030D-F1D5-4FE5-A67E-FDB77C3B2459}" destId="{9620B96D-0A4F-4D98-A5DD-CC6D7892ED8C}" srcOrd="0" destOrd="0" presId="urn:microsoft.com/office/officeart/2018/5/layout/IconLeafLabelList"/>
    <dgm:cxn modelId="{15A6DAF9-8FF2-4F47-B33C-262FBA4C6DB5}" type="presParOf" srcId="{9620B96D-0A4F-4D98-A5DD-CC6D7892ED8C}" destId="{702EE903-F009-4050-A788-CBAA95CEB410}" srcOrd="0" destOrd="0" presId="urn:microsoft.com/office/officeart/2018/5/layout/IconLeafLabelList"/>
    <dgm:cxn modelId="{942F8C73-0FF0-46BE-810B-5CD7CF342A40}" type="presParOf" srcId="{702EE903-F009-4050-A788-CBAA95CEB410}" destId="{C462833D-9D30-4B0C-A129-D0A152C369D1}" srcOrd="0" destOrd="0" presId="urn:microsoft.com/office/officeart/2018/5/layout/IconLeafLabelList"/>
    <dgm:cxn modelId="{49D52449-C4EB-4592-B52F-B2F185FF656E}" type="presParOf" srcId="{702EE903-F009-4050-A788-CBAA95CEB410}" destId="{E96446DF-8F40-44F9-9EBF-DEAEE14CA566}" srcOrd="1" destOrd="0" presId="urn:microsoft.com/office/officeart/2018/5/layout/IconLeafLabelList"/>
    <dgm:cxn modelId="{98796ADE-3117-4E05-A0EB-B181EA36D052}" type="presParOf" srcId="{702EE903-F009-4050-A788-CBAA95CEB410}" destId="{09AD7856-96DC-4250-8CA4-FA1EB4C8782F}" srcOrd="2" destOrd="0" presId="urn:microsoft.com/office/officeart/2018/5/layout/IconLeafLabelList"/>
    <dgm:cxn modelId="{2E2FA526-18D0-4419-9E0D-8535D573CAF1}" type="presParOf" srcId="{702EE903-F009-4050-A788-CBAA95CEB410}" destId="{FE608C38-5D7C-42AC-BEFB-E0E440BF8CCF}" srcOrd="3" destOrd="0" presId="urn:microsoft.com/office/officeart/2018/5/layout/IconLeafLabelList"/>
    <dgm:cxn modelId="{FACFD778-D8F2-4DE1-AA3F-DD07650D2B73}" type="presParOf" srcId="{9620B96D-0A4F-4D98-A5DD-CC6D7892ED8C}" destId="{DE95EBD1-D776-4FF3-BABF-0C501C708EAB}" srcOrd="1" destOrd="0" presId="urn:microsoft.com/office/officeart/2018/5/layout/IconLeafLabelList"/>
    <dgm:cxn modelId="{D688B88D-70D3-4590-AE93-B814F8B5F40A}" type="presParOf" srcId="{9620B96D-0A4F-4D98-A5DD-CC6D7892ED8C}" destId="{844CD98B-D8A0-4B8D-8537-9D9460DD4742}" srcOrd="2" destOrd="0" presId="urn:microsoft.com/office/officeart/2018/5/layout/IconLeafLabelList"/>
    <dgm:cxn modelId="{D279702A-974E-426A-BD49-AAEB0CFE08AF}" type="presParOf" srcId="{844CD98B-D8A0-4B8D-8537-9D9460DD4742}" destId="{EE169834-F7A7-4ED2-8BFE-599AC5722035}" srcOrd="0" destOrd="0" presId="urn:microsoft.com/office/officeart/2018/5/layout/IconLeafLabelList"/>
    <dgm:cxn modelId="{70E7238E-6139-4AB9-BF2B-4CB35FC84B8C}" type="presParOf" srcId="{844CD98B-D8A0-4B8D-8537-9D9460DD4742}" destId="{F34B427F-B7B3-4136-BA87-D98598847A0E}" srcOrd="1" destOrd="0" presId="urn:microsoft.com/office/officeart/2018/5/layout/IconLeafLabelList"/>
    <dgm:cxn modelId="{4334A9D7-6A17-4603-A176-B8438B5FB976}" type="presParOf" srcId="{844CD98B-D8A0-4B8D-8537-9D9460DD4742}" destId="{36C7D769-6C94-4EBB-822D-8113B690AB90}" srcOrd="2" destOrd="0" presId="urn:microsoft.com/office/officeart/2018/5/layout/IconLeafLabelList"/>
    <dgm:cxn modelId="{53E0FA8B-15D6-4CA2-AA9A-FE2DC2E3D8C0}" type="presParOf" srcId="{844CD98B-D8A0-4B8D-8537-9D9460DD4742}" destId="{85142885-6BCA-49AA-9E0F-6CCC4DF34926}" srcOrd="3" destOrd="0" presId="urn:microsoft.com/office/officeart/2018/5/layout/IconLeafLabelList"/>
    <dgm:cxn modelId="{4F9E3240-3A72-4CCF-B72A-99C3D866A90D}" type="presParOf" srcId="{9620B96D-0A4F-4D98-A5DD-CC6D7892ED8C}" destId="{E73C5871-39F9-4F70-9CC6-23CD9D53D345}" srcOrd="3" destOrd="0" presId="urn:microsoft.com/office/officeart/2018/5/layout/IconLeafLabelList"/>
    <dgm:cxn modelId="{4FAC69C0-39A7-48B2-9A74-A668DC3BFB7E}" type="presParOf" srcId="{9620B96D-0A4F-4D98-A5DD-CC6D7892ED8C}" destId="{787926C9-6FF0-46E6-AF98-65903EA57E07}" srcOrd="4" destOrd="0" presId="urn:microsoft.com/office/officeart/2018/5/layout/IconLeafLabelList"/>
    <dgm:cxn modelId="{8F5154EF-60FB-4688-B4C5-743F0073504A}" type="presParOf" srcId="{787926C9-6FF0-46E6-AF98-65903EA57E07}" destId="{9040452B-C9E6-40F5-A7FE-F77F8530BA21}" srcOrd="0" destOrd="0" presId="urn:microsoft.com/office/officeart/2018/5/layout/IconLeafLabelList"/>
    <dgm:cxn modelId="{FB14A075-42E5-4061-A0FC-114664AF45F2}" type="presParOf" srcId="{787926C9-6FF0-46E6-AF98-65903EA57E07}" destId="{51BEAF9D-5E82-4CCB-9C1D-0C6E2CB454EB}" srcOrd="1" destOrd="0" presId="urn:microsoft.com/office/officeart/2018/5/layout/IconLeafLabelList"/>
    <dgm:cxn modelId="{78951BDC-24FC-4273-B12E-0FC8C53BBBE0}" type="presParOf" srcId="{787926C9-6FF0-46E6-AF98-65903EA57E07}" destId="{44AB6206-D9D2-4CBD-912D-02A1D0D3CE55}" srcOrd="2" destOrd="0" presId="urn:microsoft.com/office/officeart/2018/5/layout/IconLeafLabelList"/>
    <dgm:cxn modelId="{133A5912-A8B5-4743-9284-2A19C7DF46B0}" type="presParOf" srcId="{787926C9-6FF0-46E6-AF98-65903EA57E07}" destId="{A8E86D53-28B2-4720-AE82-6703D8635DB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A3BF38-2566-4E2A-AD70-BC7EC0B66A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90FF68-AD6C-42C3-9712-765A2974CC0E}">
      <dgm:prSet/>
      <dgm:spPr/>
      <dgm:t>
        <a:bodyPr/>
        <a:lstStyle/>
        <a:p>
          <a:r>
            <a:rPr lang="en-US"/>
            <a:t>Arts and culture summer camps</a:t>
          </a:r>
        </a:p>
      </dgm:t>
    </dgm:pt>
    <dgm:pt modelId="{4DD6EFF4-4879-4939-8ECB-BA5CA56B9AE8}" type="parTrans" cxnId="{E29E7854-838D-4B6F-8297-3BBFC81A496C}">
      <dgm:prSet/>
      <dgm:spPr/>
      <dgm:t>
        <a:bodyPr/>
        <a:lstStyle/>
        <a:p>
          <a:endParaRPr lang="en-US"/>
        </a:p>
      </dgm:t>
    </dgm:pt>
    <dgm:pt modelId="{779D0FB1-A15B-4EDB-A24F-C86CAD75DDDB}" type="sibTrans" cxnId="{E29E7854-838D-4B6F-8297-3BBFC81A496C}">
      <dgm:prSet/>
      <dgm:spPr/>
      <dgm:t>
        <a:bodyPr/>
        <a:lstStyle/>
        <a:p>
          <a:endParaRPr lang="en-US"/>
        </a:p>
      </dgm:t>
    </dgm:pt>
    <dgm:pt modelId="{0E316799-EB4C-4413-8CC8-6D8F9221697D}">
      <dgm:prSet/>
      <dgm:spPr/>
      <dgm:t>
        <a:bodyPr/>
        <a:lstStyle/>
        <a:p>
          <a:r>
            <a:rPr lang="en-US"/>
            <a:t>Live performances </a:t>
          </a:r>
        </a:p>
      </dgm:t>
    </dgm:pt>
    <dgm:pt modelId="{782CDE2F-45B7-4D86-A9B2-2E47882D997D}" type="parTrans" cxnId="{A06A1094-DD1C-48BF-AE47-6918C9E196E5}">
      <dgm:prSet/>
      <dgm:spPr/>
      <dgm:t>
        <a:bodyPr/>
        <a:lstStyle/>
        <a:p>
          <a:endParaRPr lang="en-US"/>
        </a:p>
      </dgm:t>
    </dgm:pt>
    <dgm:pt modelId="{A5AC6350-78C4-4B52-BD2B-0D9F99209D54}" type="sibTrans" cxnId="{A06A1094-DD1C-48BF-AE47-6918C9E196E5}">
      <dgm:prSet/>
      <dgm:spPr/>
      <dgm:t>
        <a:bodyPr/>
        <a:lstStyle/>
        <a:p>
          <a:endParaRPr lang="en-US"/>
        </a:p>
      </dgm:t>
    </dgm:pt>
    <dgm:pt modelId="{9135BBA9-361D-4529-B356-7B2EB76FA0E5}">
      <dgm:prSet/>
      <dgm:spPr/>
      <dgm:t>
        <a:bodyPr/>
        <a:lstStyle/>
        <a:p>
          <a:r>
            <a:rPr lang="en-US"/>
            <a:t>Virtual performances</a:t>
          </a:r>
        </a:p>
      </dgm:t>
    </dgm:pt>
    <dgm:pt modelId="{5F1402DC-A2E5-4E5F-A89F-E91F48ACC127}" type="parTrans" cxnId="{03A3006E-6D5B-47B5-B5E9-56EF2F4BAD2A}">
      <dgm:prSet/>
      <dgm:spPr/>
      <dgm:t>
        <a:bodyPr/>
        <a:lstStyle/>
        <a:p>
          <a:endParaRPr lang="en-US"/>
        </a:p>
      </dgm:t>
    </dgm:pt>
    <dgm:pt modelId="{BD5A2D80-9602-4305-B536-C6A13F90A2B2}" type="sibTrans" cxnId="{03A3006E-6D5B-47B5-B5E9-56EF2F4BAD2A}">
      <dgm:prSet/>
      <dgm:spPr/>
      <dgm:t>
        <a:bodyPr/>
        <a:lstStyle/>
        <a:p>
          <a:endParaRPr lang="en-US"/>
        </a:p>
      </dgm:t>
    </dgm:pt>
    <dgm:pt modelId="{440604EA-306C-4FCD-8287-87E64285F6DB}">
      <dgm:prSet/>
      <dgm:spPr/>
      <dgm:t>
        <a:bodyPr/>
        <a:lstStyle/>
        <a:p>
          <a:r>
            <a:rPr lang="en-US"/>
            <a:t>Greater Ithaca Art Trail</a:t>
          </a:r>
        </a:p>
      </dgm:t>
    </dgm:pt>
    <dgm:pt modelId="{5433E9EE-EDB0-4A3D-BF38-C6D3E0425FE7}" type="parTrans" cxnId="{68580F26-E8D0-404C-AF16-E50B9FBF0D54}">
      <dgm:prSet/>
      <dgm:spPr/>
      <dgm:t>
        <a:bodyPr/>
        <a:lstStyle/>
        <a:p>
          <a:endParaRPr lang="en-US"/>
        </a:p>
      </dgm:t>
    </dgm:pt>
    <dgm:pt modelId="{8D06AA36-CC36-4534-B0F3-2888146F157C}" type="sibTrans" cxnId="{68580F26-E8D0-404C-AF16-E50B9FBF0D54}">
      <dgm:prSet/>
      <dgm:spPr/>
      <dgm:t>
        <a:bodyPr/>
        <a:lstStyle/>
        <a:p>
          <a:endParaRPr lang="en-US"/>
        </a:p>
      </dgm:t>
    </dgm:pt>
    <dgm:pt modelId="{61E2C226-4B58-408E-B103-80DF39A8FEB9}">
      <dgm:prSet/>
      <dgm:spPr/>
      <dgm:t>
        <a:bodyPr/>
        <a:lstStyle/>
        <a:p>
          <a:r>
            <a:rPr lang="en-US"/>
            <a:t>Galleries and museums</a:t>
          </a:r>
        </a:p>
      </dgm:t>
    </dgm:pt>
    <dgm:pt modelId="{84307886-80A2-4ADC-B8D2-3335F05DC8BB}" type="parTrans" cxnId="{D2D06A31-075F-4C90-BBD8-E80EC90896DC}">
      <dgm:prSet/>
      <dgm:spPr/>
      <dgm:t>
        <a:bodyPr/>
        <a:lstStyle/>
        <a:p>
          <a:endParaRPr lang="en-US"/>
        </a:p>
      </dgm:t>
    </dgm:pt>
    <dgm:pt modelId="{E01898D5-B256-4E59-96FA-00C6A23BDE2F}" type="sibTrans" cxnId="{D2D06A31-075F-4C90-BBD8-E80EC90896DC}">
      <dgm:prSet/>
      <dgm:spPr/>
      <dgm:t>
        <a:bodyPr/>
        <a:lstStyle/>
        <a:p>
          <a:endParaRPr lang="en-US"/>
        </a:p>
      </dgm:t>
    </dgm:pt>
    <dgm:pt modelId="{01D6EE31-2CBE-4CE3-BC2F-184132B9E2EF}">
      <dgm:prSet/>
      <dgm:spPr/>
      <dgm:t>
        <a:bodyPr/>
        <a:lstStyle/>
        <a:p>
          <a:r>
            <a:rPr lang="en-US"/>
            <a:t>Freedom Institute of Arts &amp; Advancement</a:t>
          </a:r>
        </a:p>
      </dgm:t>
    </dgm:pt>
    <dgm:pt modelId="{A768F974-8AEE-4867-9926-0D329328DF08}" type="parTrans" cxnId="{6232DF75-F2DC-4228-A28E-D1730BA0CC05}">
      <dgm:prSet/>
      <dgm:spPr/>
      <dgm:t>
        <a:bodyPr/>
        <a:lstStyle/>
        <a:p>
          <a:endParaRPr lang="en-US"/>
        </a:p>
      </dgm:t>
    </dgm:pt>
    <dgm:pt modelId="{A299ADB7-B5C3-441C-B19F-34EF337E4FF4}" type="sibTrans" cxnId="{6232DF75-F2DC-4228-A28E-D1730BA0CC05}">
      <dgm:prSet/>
      <dgm:spPr/>
      <dgm:t>
        <a:bodyPr/>
        <a:lstStyle/>
        <a:p>
          <a:endParaRPr lang="en-US"/>
        </a:p>
      </dgm:t>
    </dgm:pt>
    <dgm:pt modelId="{0ADD423B-F944-41A1-92E3-C96FA3A19C08}" type="pres">
      <dgm:prSet presAssocID="{BBA3BF38-2566-4E2A-AD70-BC7EC0B66A12}" presName="vert0" presStyleCnt="0">
        <dgm:presLayoutVars>
          <dgm:dir/>
          <dgm:animOne val="branch"/>
          <dgm:animLvl val="lvl"/>
        </dgm:presLayoutVars>
      </dgm:prSet>
      <dgm:spPr/>
    </dgm:pt>
    <dgm:pt modelId="{968E95B4-9BD8-4ED5-B7ED-0AB3F3CCD82F}" type="pres">
      <dgm:prSet presAssocID="{4690FF68-AD6C-42C3-9712-765A2974CC0E}" presName="thickLine" presStyleLbl="alignNode1" presStyleIdx="0" presStyleCnt="6"/>
      <dgm:spPr/>
    </dgm:pt>
    <dgm:pt modelId="{D2488921-AB10-4134-A264-B5B1614A2787}" type="pres">
      <dgm:prSet presAssocID="{4690FF68-AD6C-42C3-9712-765A2974CC0E}" presName="horz1" presStyleCnt="0"/>
      <dgm:spPr/>
    </dgm:pt>
    <dgm:pt modelId="{DAAB8790-8C2F-465A-84C9-4BDF3653D613}" type="pres">
      <dgm:prSet presAssocID="{4690FF68-AD6C-42C3-9712-765A2974CC0E}" presName="tx1" presStyleLbl="revTx" presStyleIdx="0" presStyleCnt="6"/>
      <dgm:spPr/>
    </dgm:pt>
    <dgm:pt modelId="{8AE07723-BDAB-47A5-B526-095BF08080EA}" type="pres">
      <dgm:prSet presAssocID="{4690FF68-AD6C-42C3-9712-765A2974CC0E}" presName="vert1" presStyleCnt="0"/>
      <dgm:spPr/>
    </dgm:pt>
    <dgm:pt modelId="{1463DD26-1252-4A72-8AF4-D2B1676F3CE6}" type="pres">
      <dgm:prSet presAssocID="{0E316799-EB4C-4413-8CC8-6D8F9221697D}" presName="thickLine" presStyleLbl="alignNode1" presStyleIdx="1" presStyleCnt="6"/>
      <dgm:spPr/>
    </dgm:pt>
    <dgm:pt modelId="{9A1A6669-B3D3-423D-BD80-1B5274A56482}" type="pres">
      <dgm:prSet presAssocID="{0E316799-EB4C-4413-8CC8-6D8F9221697D}" presName="horz1" presStyleCnt="0"/>
      <dgm:spPr/>
    </dgm:pt>
    <dgm:pt modelId="{F8AF2C3C-1D36-4588-ADA7-7E3BC7F2C612}" type="pres">
      <dgm:prSet presAssocID="{0E316799-EB4C-4413-8CC8-6D8F9221697D}" presName="tx1" presStyleLbl="revTx" presStyleIdx="1" presStyleCnt="6"/>
      <dgm:spPr/>
    </dgm:pt>
    <dgm:pt modelId="{F5C21A7F-CD26-470B-AC7E-133A56ED63DF}" type="pres">
      <dgm:prSet presAssocID="{0E316799-EB4C-4413-8CC8-6D8F9221697D}" presName="vert1" presStyleCnt="0"/>
      <dgm:spPr/>
    </dgm:pt>
    <dgm:pt modelId="{1F2CF317-AFCF-46A8-AD8E-4634F4E381A6}" type="pres">
      <dgm:prSet presAssocID="{9135BBA9-361D-4529-B356-7B2EB76FA0E5}" presName="thickLine" presStyleLbl="alignNode1" presStyleIdx="2" presStyleCnt="6"/>
      <dgm:spPr/>
    </dgm:pt>
    <dgm:pt modelId="{DB76A75E-AF18-4C62-8B21-DEFE6E58F212}" type="pres">
      <dgm:prSet presAssocID="{9135BBA9-361D-4529-B356-7B2EB76FA0E5}" presName="horz1" presStyleCnt="0"/>
      <dgm:spPr/>
    </dgm:pt>
    <dgm:pt modelId="{8C0D5DB9-3746-4391-A0B3-9A17E8DF31C3}" type="pres">
      <dgm:prSet presAssocID="{9135BBA9-361D-4529-B356-7B2EB76FA0E5}" presName="tx1" presStyleLbl="revTx" presStyleIdx="2" presStyleCnt="6"/>
      <dgm:spPr/>
    </dgm:pt>
    <dgm:pt modelId="{0D558102-B977-4666-992A-BBF5401F006B}" type="pres">
      <dgm:prSet presAssocID="{9135BBA9-361D-4529-B356-7B2EB76FA0E5}" presName="vert1" presStyleCnt="0"/>
      <dgm:spPr/>
    </dgm:pt>
    <dgm:pt modelId="{59C492F4-643D-4323-837A-5A75FA7D9DBA}" type="pres">
      <dgm:prSet presAssocID="{440604EA-306C-4FCD-8287-87E64285F6DB}" presName="thickLine" presStyleLbl="alignNode1" presStyleIdx="3" presStyleCnt="6"/>
      <dgm:spPr/>
    </dgm:pt>
    <dgm:pt modelId="{1C9EFF43-38C4-4593-8A71-3A1F228BAD90}" type="pres">
      <dgm:prSet presAssocID="{440604EA-306C-4FCD-8287-87E64285F6DB}" presName="horz1" presStyleCnt="0"/>
      <dgm:spPr/>
    </dgm:pt>
    <dgm:pt modelId="{0EE3949E-D191-4045-923D-5D090425DA83}" type="pres">
      <dgm:prSet presAssocID="{440604EA-306C-4FCD-8287-87E64285F6DB}" presName="tx1" presStyleLbl="revTx" presStyleIdx="3" presStyleCnt="6"/>
      <dgm:spPr/>
    </dgm:pt>
    <dgm:pt modelId="{0009C182-7D57-4EA0-8C44-4904C48FBE6D}" type="pres">
      <dgm:prSet presAssocID="{440604EA-306C-4FCD-8287-87E64285F6DB}" presName="vert1" presStyleCnt="0"/>
      <dgm:spPr/>
    </dgm:pt>
    <dgm:pt modelId="{A6650C80-1B0C-4126-97DC-D25738AF1976}" type="pres">
      <dgm:prSet presAssocID="{61E2C226-4B58-408E-B103-80DF39A8FEB9}" presName="thickLine" presStyleLbl="alignNode1" presStyleIdx="4" presStyleCnt="6"/>
      <dgm:spPr/>
    </dgm:pt>
    <dgm:pt modelId="{E82196DD-FCA5-4F45-A944-ABD0D6774F11}" type="pres">
      <dgm:prSet presAssocID="{61E2C226-4B58-408E-B103-80DF39A8FEB9}" presName="horz1" presStyleCnt="0"/>
      <dgm:spPr/>
    </dgm:pt>
    <dgm:pt modelId="{E5444CD3-9212-4FC6-AD33-79B89BC409F4}" type="pres">
      <dgm:prSet presAssocID="{61E2C226-4B58-408E-B103-80DF39A8FEB9}" presName="tx1" presStyleLbl="revTx" presStyleIdx="4" presStyleCnt="6"/>
      <dgm:spPr/>
    </dgm:pt>
    <dgm:pt modelId="{2B1B092F-B1A4-4C99-BA44-7EE1E3FA539A}" type="pres">
      <dgm:prSet presAssocID="{61E2C226-4B58-408E-B103-80DF39A8FEB9}" presName="vert1" presStyleCnt="0"/>
      <dgm:spPr/>
    </dgm:pt>
    <dgm:pt modelId="{3187C27E-0975-41DB-8313-821A7E5C2FE0}" type="pres">
      <dgm:prSet presAssocID="{01D6EE31-2CBE-4CE3-BC2F-184132B9E2EF}" presName="thickLine" presStyleLbl="alignNode1" presStyleIdx="5" presStyleCnt="6"/>
      <dgm:spPr/>
    </dgm:pt>
    <dgm:pt modelId="{67DF8A9F-27B1-4E56-8DEC-771D8C5EE402}" type="pres">
      <dgm:prSet presAssocID="{01D6EE31-2CBE-4CE3-BC2F-184132B9E2EF}" presName="horz1" presStyleCnt="0"/>
      <dgm:spPr/>
    </dgm:pt>
    <dgm:pt modelId="{C90CCB7F-2E23-47F4-925D-6E33958F1345}" type="pres">
      <dgm:prSet presAssocID="{01D6EE31-2CBE-4CE3-BC2F-184132B9E2EF}" presName="tx1" presStyleLbl="revTx" presStyleIdx="5" presStyleCnt="6"/>
      <dgm:spPr/>
    </dgm:pt>
    <dgm:pt modelId="{09EC5B0A-F87A-44D4-9C3B-493A5A38627D}" type="pres">
      <dgm:prSet presAssocID="{01D6EE31-2CBE-4CE3-BC2F-184132B9E2EF}" presName="vert1" presStyleCnt="0"/>
      <dgm:spPr/>
    </dgm:pt>
  </dgm:ptLst>
  <dgm:cxnLst>
    <dgm:cxn modelId="{68580F26-E8D0-404C-AF16-E50B9FBF0D54}" srcId="{BBA3BF38-2566-4E2A-AD70-BC7EC0B66A12}" destId="{440604EA-306C-4FCD-8287-87E64285F6DB}" srcOrd="3" destOrd="0" parTransId="{5433E9EE-EDB0-4A3D-BF38-C6D3E0425FE7}" sibTransId="{8D06AA36-CC36-4534-B0F3-2888146F157C}"/>
    <dgm:cxn modelId="{D2D06A31-075F-4C90-BBD8-E80EC90896DC}" srcId="{BBA3BF38-2566-4E2A-AD70-BC7EC0B66A12}" destId="{61E2C226-4B58-408E-B103-80DF39A8FEB9}" srcOrd="4" destOrd="0" parTransId="{84307886-80A2-4ADC-B8D2-3335F05DC8BB}" sibTransId="{E01898D5-B256-4E59-96FA-00C6A23BDE2F}"/>
    <dgm:cxn modelId="{1B4DD936-ACA7-41AD-A7CC-4F5B68A30EAC}" type="presOf" srcId="{BBA3BF38-2566-4E2A-AD70-BC7EC0B66A12}" destId="{0ADD423B-F944-41A1-92E3-C96FA3A19C08}" srcOrd="0" destOrd="0" presId="urn:microsoft.com/office/officeart/2008/layout/LinedList"/>
    <dgm:cxn modelId="{0CEE895C-64FE-420F-A85D-7DF4511518BF}" type="presOf" srcId="{0E316799-EB4C-4413-8CC8-6D8F9221697D}" destId="{F8AF2C3C-1D36-4588-ADA7-7E3BC7F2C612}" srcOrd="0" destOrd="0" presId="urn:microsoft.com/office/officeart/2008/layout/LinedList"/>
    <dgm:cxn modelId="{6C009E64-4C6F-473B-B4F6-2F85C9D12300}" type="presOf" srcId="{9135BBA9-361D-4529-B356-7B2EB76FA0E5}" destId="{8C0D5DB9-3746-4391-A0B3-9A17E8DF31C3}" srcOrd="0" destOrd="0" presId="urn:microsoft.com/office/officeart/2008/layout/LinedList"/>
    <dgm:cxn modelId="{03A3006E-6D5B-47B5-B5E9-56EF2F4BAD2A}" srcId="{BBA3BF38-2566-4E2A-AD70-BC7EC0B66A12}" destId="{9135BBA9-361D-4529-B356-7B2EB76FA0E5}" srcOrd="2" destOrd="0" parTransId="{5F1402DC-A2E5-4E5F-A89F-E91F48ACC127}" sibTransId="{BD5A2D80-9602-4305-B536-C6A13F90A2B2}"/>
    <dgm:cxn modelId="{E29E7854-838D-4B6F-8297-3BBFC81A496C}" srcId="{BBA3BF38-2566-4E2A-AD70-BC7EC0B66A12}" destId="{4690FF68-AD6C-42C3-9712-765A2974CC0E}" srcOrd="0" destOrd="0" parTransId="{4DD6EFF4-4879-4939-8ECB-BA5CA56B9AE8}" sibTransId="{779D0FB1-A15B-4EDB-A24F-C86CAD75DDDB}"/>
    <dgm:cxn modelId="{6232DF75-F2DC-4228-A28E-D1730BA0CC05}" srcId="{BBA3BF38-2566-4E2A-AD70-BC7EC0B66A12}" destId="{01D6EE31-2CBE-4CE3-BC2F-184132B9E2EF}" srcOrd="5" destOrd="0" parTransId="{A768F974-8AEE-4867-9926-0D329328DF08}" sibTransId="{A299ADB7-B5C3-441C-B19F-34EF337E4FF4}"/>
    <dgm:cxn modelId="{BDF68488-0001-4452-AC73-9DC7FE4566BD}" type="presOf" srcId="{4690FF68-AD6C-42C3-9712-765A2974CC0E}" destId="{DAAB8790-8C2F-465A-84C9-4BDF3653D613}" srcOrd="0" destOrd="0" presId="urn:microsoft.com/office/officeart/2008/layout/LinedList"/>
    <dgm:cxn modelId="{A06A1094-DD1C-48BF-AE47-6918C9E196E5}" srcId="{BBA3BF38-2566-4E2A-AD70-BC7EC0B66A12}" destId="{0E316799-EB4C-4413-8CC8-6D8F9221697D}" srcOrd="1" destOrd="0" parTransId="{782CDE2F-45B7-4D86-A9B2-2E47882D997D}" sibTransId="{A5AC6350-78C4-4B52-BD2B-0D9F99209D54}"/>
    <dgm:cxn modelId="{2C83AECC-89FC-4B80-903C-67856C5C16ED}" type="presOf" srcId="{440604EA-306C-4FCD-8287-87E64285F6DB}" destId="{0EE3949E-D191-4045-923D-5D090425DA83}" srcOrd="0" destOrd="0" presId="urn:microsoft.com/office/officeart/2008/layout/LinedList"/>
    <dgm:cxn modelId="{ED9B45F2-4904-41CE-B951-DCAF5B4901EF}" type="presOf" srcId="{01D6EE31-2CBE-4CE3-BC2F-184132B9E2EF}" destId="{C90CCB7F-2E23-47F4-925D-6E33958F1345}" srcOrd="0" destOrd="0" presId="urn:microsoft.com/office/officeart/2008/layout/LinedList"/>
    <dgm:cxn modelId="{3F3DA5FD-1D83-4EC1-974B-3C1DDBDBAE0F}" type="presOf" srcId="{61E2C226-4B58-408E-B103-80DF39A8FEB9}" destId="{E5444CD3-9212-4FC6-AD33-79B89BC409F4}" srcOrd="0" destOrd="0" presId="urn:microsoft.com/office/officeart/2008/layout/LinedList"/>
    <dgm:cxn modelId="{92429FA7-31B2-48B9-8A9C-88699664BC05}" type="presParOf" srcId="{0ADD423B-F944-41A1-92E3-C96FA3A19C08}" destId="{968E95B4-9BD8-4ED5-B7ED-0AB3F3CCD82F}" srcOrd="0" destOrd="0" presId="urn:microsoft.com/office/officeart/2008/layout/LinedList"/>
    <dgm:cxn modelId="{DAD58758-D509-4C3C-9F34-F0550AD7AD28}" type="presParOf" srcId="{0ADD423B-F944-41A1-92E3-C96FA3A19C08}" destId="{D2488921-AB10-4134-A264-B5B1614A2787}" srcOrd="1" destOrd="0" presId="urn:microsoft.com/office/officeart/2008/layout/LinedList"/>
    <dgm:cxn modelId="{2FA95ADE-CE65-4488-A2EA-2B6C6A3BE61A}" type="presParOf" srcId="{D2488921-AB10-4134-A264-B5B1614A2787}" destId="{DAAB8790-8C2F-465A-84C9-4BDF3653D613}" srcOrd="0" destOrd="0" presId="urn:microsoft.com/office/officeart/2008/layout/LinedList"/>
    <dgm:cxn modelId="{BC374F60-4793-4269-8862-24D2C81B5F1A}" type="presParOf" srcId="{D2488921-AB10-4134-A264-B5B1614A2787}" destId="{8AE07723-BDAB-47A5-B526-095BF08080EA}" srcOrd="1" destOrd="0" presId="urn:microsoft.com/office/officeart/2008/layout/LinedList"/>
    <dgm:cxn modelId="{B9A774E1-7328-45EA-9109-EE77D7517201}" type="presParOf" srcId="{0ADD423B-F944-41A1-92E3-C96FA3A19C08}" destId="{1463DD26-1252-4A72-8AF4-D2B1676F3CE6}" srcOrd="2" destOrd="0" presId="urn:microsoft.com/office/officeart/2008/layout/LinedList"/>
    <dgm:cxn modelId="{FADDD91C-A8C8-48C2-BC57-61616FC76A24}" type="presParOf" srcId="{0ADD423B-F944-41A1-92E3-C96FA3A19C08}" destId="{9A1A6669-B3D3-423D-BD80-1B5274A56482}" srcOrd="3" destOrd="0" presId="urn:microsoft.com/office/officeart/2008/layout/LinedList"/>
    <dgm:cxn modelId="{3806487B-9E57-4887-BBFB-1392E30A4F18}" type="presParOf" srcId="{9A1A6669-B3D3-423D-BD80-1B5274A56482}" destId="{F8AF2C3C-1D36-4588-ADA7-7E3BC7F2C612}" srcOrd="0" destOrd="0" presId="urn:microsoft.com/office/officeart/2008/layout/LinedList"/>
    <dgm:cxn modelId="{EF299449-D3E4-4BFC-8A70-86B82BB09396}" type="presParOf" srcId="{9A1A6669-B3D3-423D-BD80-1B5274A56482}" destId="{F5C21A7F-CD26-470B-AC7E-133A56ED63DF}" srcOrd="1" destOrd="0" presId="urn:microsoft.com/office/officeart/2008/layout/LinedList"/>
    <dgm:cxn modelId="{ED2A4398-9972-496A-BCA2-AE42DC501649}" type="presParOf" srcId="{0ADD423B-F944-41A1-92E3-C96FA3A19C08}" destId="{1F2CF317-AFCF-46A8-AD8E-4634F4E381A6}" srcOrd="4" destOrd="0" presId="urn:microsoft.com/office/officeart/2008/layout/LinedList"/>
    <dgm:cxn modelId="{B18AF1E8-ECDA-4F6C-81EC-107FB6AD78BA}" type="presParOf" srcId="{0ADD423B-F944-41A1-92E3-C96FA3A19C08}" destId="{DB76A75E-AF18-4C62-8B21-DEFE6E58F212}" srcOrd="5" destOrd="0" presId="urn:microsoft.com/office/officeart/2008/layout/LinedList"/>
    <dgm:cxn modelId="{BA6DDEA7-4B74-4892-8972-4672C8858550}" type="presParOf" srcId="{DB76A75E-AF18-4C62-8B21-DEFE6E58F212}" destId="{8C0D5DB9-3746-4391-A0B3-9A17E8DF31C3}" srcOrd="0" destOrd="0" presId="urn:microsoft.com/office/officeart/2008/layout/LinedList"/>
    <dgm:cxn modelId="{C6DCA6F2-40DE-4CB6-87F9-E283F707645E}" type="presParOf" srcId="{DB76A75E-AF18-4C62-8B21-DEFE6E58F212}" destId="{0D558102-B977-4666-992A-BBF5401F006B}" srcOrd="1" destOrd="0" presId="urn:microsoft.com/office/officeart/2008/layout/LinedList"/>
    <dgm:cxn modelId="{C197638F-02A8-4085-9F41-104DCF4205A2}" type="presParOf" srcId="{0ADD423B-F944-41A1-92E3-C96FA3A19C08}" destId="{59C492F4-643D-4323-837A-5A75FA7D9DBA}" srcOrd="6" destOrd="0" presId="urn:microsoft.com/office/officeart/2008/layout/LinedList"/>
    <dgm:cxn modelId="{28880961-32CC-4FFB-A5D1-13D8AEA3E507}" type="presParOf" srcId="{0ADD423B-F944-41A1-92E3-C96FA3A19C08}" destId="{1C9EFF43-38C4-4593-8A71-3A1F228BAD90}" srcOrd="7" destOrd="0" presId="urn:microsoft.com/office/officeart/2008/layout/LinedList"/>
    <dgm:cxn modelId="{18F350EA-72F4-48D7-B7EF-FAE4D09B7CE0}" type="presParOf" srcId="{1C9EFF43-38C4-4593-8A71-3A1F228BAD90}" destId="{0EE3949E-D191-4045-923D-5D090425DA83}" srcOrd="0" destOrd="0" presId="urn:microsoft.com/office/officeart/2008/layout/LinedList"/>
    <dgm:cxn modelId="{D37CAE50-5F38-448B-9ABF-1B4091B26E9A}" type="presParOf" srcId="{1C9EFF43-38C4-4593-8A71-3A1F228BAD90}" destId="{0009C182-7D57-4EA0-8C44-4904C48FBE6D}" srcOrd="1" destOrd="0" presId="urn:microsoft.com/office/officeart/2008/layout/LinedList"/>
    <dgm:cxn modelId="{A67193C8-68F0-4A2C-A3A3-3D0448A64E3A}" type="presParOf" srcId="{0ADD423B-F944-41A1-92E3-C96FA3A19C08}" destId="{A6650C80-1B0C-4126-97DC-D25738AF1976}" srcOrd="8" destOrd="0" presId="urn:microsoft.com/office/officeart/2008/layout/LinedList"/>
    <dgm:cxn modelId="{BF6CC078-5818-4CFD-A192-03864EF41E6E}" type="presParOf" srcId="{0ADD423B-F944-41A1-92E3-C96FA3A19C08}" destId="{E82196DD-FCA5-4F45-A944-ABD0D6774F11}" srcOrd="9" destOrd="0" presId="urn:microsoft.com/office/officeart/2008/layout/LinedList"/>
    <dgm:cxn modelId="{281A842E-AC93-451A-8E9A-7AD2B21B7F5B}" type="presParOf" srcId="{E82196DD-FCA5-4F45-A944-ABD0D6774F11}" destId="{E5444CD3-9212-4FC6-AD33-79B89BC409F4}" srcOrd="0" destOrd="0" presId="urn:microsoft.com/office/officeart/2008/layout/LinedList"/>
    <dgm:cxn modelId="{F6C420D6-9A48-4F7B-90CC-A9F303688324}" type="presParOf" srcId="{E82196DD-FCA5-4F45-A944-ABD0D6774F11}" destId="{2B1B092F-B1A4-4C99-BA44-7EE1E3FA539A}" srcOrd="1" destOrd="0" presId="urn:microsoft.com/office/officeart/2008/layout/LinedList"/>
    <dgm:cxn modelId="{1290ABFC-61CF-48E7-B2CB-7532BDFDB2C5}" type="presParOf" srcId="{0ADD423B-F944-41A1-92E3-C96FA3A19C08}" destId="{3187C27E-0975-41DB-8313-821A7E5C2FE0}" srcOrd="10" destOrd="0" presId="urn:microsoft.com/office/officeart/2008/layout/LinedList"/>
    <dgm:cxn modelId="{9C2818D9-E9E1-408D-AFA3-592D57DE37CA}" type="presParOf" srcId="{0ADD423B-F944-41A1-92E3-C96FA3A19C08}" destId="{67DF8A9F-27B1-4E56-8DEC-771D8C5EE402}" srcOrd="11" destOrd="0" presId="urn:microsoft.com/office/officeart/2008/layout/LinedList"/>
    <dgm:cxn modelId="{944F33CF-C6B7-407C-A585-1A19F020164D}" type="presParOf" srcId="{67DF8A9F-27B1-4E56-8DEC-771D8C5EE402}" destId="{C90CCB7F-2E23-47F4-925D-6E33958F1345}" srcOrd="0" destOrd="0" presId="urn:microsoft.com/office/officeart/2008/layout/LinedList"/>
    <dgm:cxn modelId="{4EDD681B-2C79-469F-BAAC-1E4E501F77C0}" type="presParOf" srcId="{67DF8A9F-27B1-4E56-8DEC-771D8C5EE402}" destId="{09EC5B0A-F87A-44D4-9C3B-493A5A3862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26C4D-CD11-4381-B231-7846864FD851}">
      <dsp:nvSpPr>
        <dsp:cNvPr id="0" name=""/>
        <dsp:cNvSpPr/>
      </dsp:nvSpPr>
      <dsp:spPr>
        <a:xfrm>
          <a:off x="0" y="516"/>
          <a:ext cx="52577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64276E-427E-4BD7-8498-F2F317955536}">
      <dsp:nvSpPr>
        <dsp:cNvPr id="0" name=""/>
        <dsp:cNvSpPr/>
      </dsp:nvSpPr>
      <dsp:spPr>
        <a:xfrm>
          <a:off x="0" y="516"/>
          <a:ext cx="5257798" cy="84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Arts &amp; cultural groups</a:t>
          </a:r>
        </a:p>
      </dsp:txBody>
      <dsp:txXfrm>
        <a:off x="0" y="516"/>
        <a:ext cx="5257798" cy="845572"/>
      </dsp:txXfrm>
    </dsp:sp>
    <dsp:sp modelId="{B68D75D9-1BD8-44F9-B057-A6134451135C}">
      <dsp:nvSpPr>
        <dsp:cNvPr id="0" name=""/>
        <dsp:cNvSpPr/>
      </dsp:nvSpPr>
      <dsp:spPr>
        <a:xfrm>
          <a:off x="0" y="846088"/>
          <a:ext cx="52577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767DA7-B40C-4FF7-9454-25D282BA548C}">
      <dsp:nvSpPr>
        <dsp:cNvPr id="0" name=""/>
        <dsp:cNvSpPr/>
      </dsp:nvSpPr>
      <dsp:spPr>
        <a:xfrm>
          <a:off x="0" y="846088"/>
          <a:ext cx="5257798" cy="84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Arts &amp; cultural initiatives</a:t>
          </a:r>
        </a:p>
      </dsp:txBody>
      <dsp:txXfrm>
        <a:off x="0" y="846088"/>
        <a:ext cx="5257798" cy="845572"/>
      </dsp:txXfrm>
    </dsp:sp>
    <dsp:sp modelId="{E7201DE0-4BE5-4C21-8406-FFCC25F76DF3}">
      <dsp:nvSpPr>
        <dsp:cNvPr id="0" name=""/>
        <dsp:cNvSpPr/>
      </dsp:nvSpPr>
      <dsp:spPr>
        <a:xfrm>
          <a:off x="0" y="1691660"/>
          <a:ext cx="52577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2BE37D-576E-40A0-A9A0-46FE05DEB159}">
      <dsp:nvSpPr>
        <dsp:cNvPr id="0" name=""/>
        <dsp:cNvSpPr/>
      </dsp:nvSpPr>
      <dsp:spPr>
        <a:xfrm>
          <a:off x="0" y="1691660"/>
          <a:ext cx="5257798" cy="84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Artists</a:t>
          </a:r>
        </a:p>
      </dsp:txBody>
      <dsp:txXfrm>
        <a:off x="0" y="1691660"/>
        <a:ext cx="5257798" cy="845572"/>
      </dsp:txXfrm>
    </dsp:sp>
    <dsp:sp modelId="{18974570-4C50-4D68-A496-72D9DF20DF03}">
      <dsp:nvSpPr>
        <dsp:cNvPr id="0" name=""/>
        <dsp:cNvSpPr/>
      </dsp:nvSpPr>
      <dsp:spPr>
        <a:xfrm>
          <a:off x="0" y="2537232"/>
          <a:ext cx="52577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B2009A-27DA-4EEC-A7B7-757FC1F4404F}">
      <dsp:nvSpPr>
        <dsp:cNvPr id="0" name=""/>
        <dsp:cNvSpPr/>
      </dsp:nvSpPr>
      <dsp:spPr>
        <a:xfrm>
          <a:off x="0" y="2537232"/>
          <a:ext cx="5257798" cy="84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Funders</a:t>
          </a:r>
        </a:p>
      </dsp:txBody>
      <dsp:txXfrm>
        <a:off x="0" y="2537232"/>
        <a:ext cx="5257798" cy="845572"/>
      </dsp:txXfrm>
    </dsp:sp>
    <dsp:sp modelId="{1912336A-C809-4345-BA29-51B0E54B7A5C}">
      <dsp:nvSpPr>
        <dsp:cNvPr id="0" name=""/>
        <dsp:cNvSpPr/>
      </dsp:nvSpPr>
      <dsp:spPr>
        <a:xfrm>
          <a:off x="0" y="3382804"/>
          <a:ext cx="525779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D04CBA-DCEF-4DC4-8108-AA74259887A2}">
      <dsp:nvSpPr>
        <dsp:cNvPr id="0" name=""/>
        <dsp:cNvSpPr/>
      </dsp:nvSpPr>
      <dsp:spPr>
        <a:xfrm>
          <a:off x="0" y="3382804"/>
          <a:ext cx="5257798" cy="84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Audiences</a:t>
          </a:r>
        </a:p>
      </dsp:txBody>
      <dsp:txXfrm>
        <a:off x="0" y="3382804"/>
        <a:ext cx="5257798" cy="845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F88FF-C960-4941-BA5D-5D16FCF1FDA9}">
      <dsp:nvSpPr>
        <dsp:cNvPr id="0" name=""/>
        <dsp:cNvSpPr/>
      </dsp:nvSpPr>
      <dsp:spPr>
        <a:xfrm>
          <a:off x="1120733" y="996547"/>
          <a:ext cx="1284357" cy="12843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60463-A410-4526-A453-C91922E6032E}">
      <dsp:nvSpPr>
        <dsp:cNvPr id="0" name=""/>
        <dsp:cNvSpPr/>
      </dsp:nvSpPr>
      <dsp:spPr>
        <a:xfrm>
          <a:off x="335847" y="2634790"/>
          <a:ext cx="28541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Funding challenges</a:t>
          </a:r>
        </a:p>
      </dsp:txBody>
      <dsp:txXfrm>
        <a:off x="335847" y="2634790"/>
        <a:ext cx="2854128" cy="720000"/>
      </dsp:txXfrm>
    </dsp:sp>
    <dsp:sp modelId="{C4FAF04D-2D0B-4526-B805-2096B4C35E06}">
      <dsp:nvSpPr>
        <dsp:cNvPr id="0" name=""/>
        <dsp:cNvSpPr/>
      </dsp:nvSpPr>
      <dsp:spPr>
        <a:xfrm>
          <a:off x="4474333" y="996547"/>
          <a:ext cx="1284357" cy="12843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C7A01-ADC9-457B-8D8B-18199567325D}">
      <dsp:nvSpPr>
        <dsp:cNvPr id="0" name=""/>
        <dsp:cNvSpPr/>
      </dsp:nvSpPr>
      <dsp:spPr>
        <a:xfrm>
          <a:off x="3689448" y="2634790"/>
          <a:ext cx="28541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Focus on equity and antiracism</a:t>
          </a:r>
        </a:p>
      </dsp:txBody>
      <dsp:txXfrm>
        <a:off x="3689448" y="2634790"/>
        <a:ext cx="2854128" cy="720000"/>
      </dsp:txXfrm>
    </dsp:sp>
    <dsp:sp modelId="{F5BA39EB-B407-41A3-AE96-2EF5ED777329}">
      <dsp:nvSpPr>
        <dsp:cNvPr id="0" name=""/>
        <dsp:cNvSpPr/>
      </dsp:nvSpPr>
      <dsp:spPr>
        <a:xfrm>
          <a:off x="7827934" y="996547"/>
          <a:ext cx="1284357" cy="12843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7E05D-E78D-4C7D-AF6A-FFE5E3958A9C}">
      <dsp:nvSpPr>
        <dsp:cNvPr id="0" name=""/>
        <dsp:cNvSpPr/>
      </dsp:nvSpPr>
      <dsp:spPr>
        <a:xfrm>
          <a:off x="7043048" y="2634790"/>
          <a:ext cx="28541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Opportunities </a:t>
          </a:r>
          <a:br>
            <a:rPr lang="en-US" sz="2300" kern="1200" dirty="0"/>
          </a:br>
          <a:r>
            <a:rPr lang="en-US" sz="2300" kern="1200" dirty="0"/>
            <a:t>(lost and gained)</a:t>
          </a:r>
        </a:p>
      </dsp:txBody>
      <dsp:txXfrm>
        <a:off x="7043048" y="2634790"/>
        <a:ext cx="2854128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833D-9D30-4B0C-A129-D0A152C369D1}">
      <dsp:nvSpPr>
        <dsp:cNvPr id="0" name=""/>
        <dsp:cNvSpPr/>
      </dsp:nvSpPr>
      <dsp:spPr>
        <a:xfrm>
          <a:off x="621012" y="600668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446DF-8F40-44F9-9EBF-DEAEE14CA566}">
      <dsp:nvSpPr>
        <dsp:cNvPr id="0" name=""/>
        <dsp:cNvSpPr/>
      </dsp:nvSpPr>
      <dsp:spPr>
        <a:xfrm>
          <a:off x="1015887" y="995543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08C38-5D7C-42AC-BEFB-E0E440BF8CCF}">
      <dsp:nvSpPr>
        <dsp:cNvPr id="0" name=""/>
        <dsp:cNvSpPr/>
      </dsp:nvSpPr>
      <dsp:spPr>
        <a:xfrm>
          <a:off x="28699" y="303066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Arts are essential to recovery</a:t>
          </a:r>
          <a:endParaRPr lang="en-US" sz="2300" kern="1200" dirty="0">
            <a:latin typeface="+mn-lt"/>
          </a:endParaRPr>
        </a:p>
      </dsp:txBody>
      <dsp:txXfrm>
        <a:off x="28699" y="3030669"/>
        <a:ext cx="3037500" cy="720000"/>
      </dsp:txXfrm>
    </dsp:sp>
    <dsp:sp modelId="{EE169834-F7A7-4ED2-8BFE-599AC5722035}">
      <dsp:nvSpPr>
        <dsp:cNvPr id="0" name=""/>
        <dsp:cNvSpPr/>
      </dsp:nvSpPr>
      <dsp:spPr>
        <a:xfrm>
          <a:off x="4190075" y="600668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B427F-B7B3-4136-BA87-D98598847A0E}">
      <dsp:nvSpPr>
        <dsp:cNvPr id="0" name=""/>
        <dsp:cNvSpPr/>
      </dsp:nvSpPr>
      <dsp:spPr>
        <a:xfrm>
          <a:off x="4584950" y="995543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42885-6BCA-49AA-9E0F-6CCC4DF34926}">
      <dsp:nvSpPr>
        <dsp:cNvPr id="0" name=""/>
        <dsp:cNvSpPr/>
      </dsp:nvSpPr>
      <dsp:spPr>
        <a:xfrm>
          <a:off x="3597762" y="303066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latin typeface="+mn-lt"/>
            </a:rPr>
            <a:t>Keep virtual offerings</a:t>
          </a:r>
        </a:p>
      </dsp:txBody>
      <dsp:txXfrm>
        <a:off x="3597762" y="3030669"/>
        <a:ext cx="3037500" cy="720000"/>
      </dsp:txXfrm>
    </dsp:sp>
    <dsp:sp modelId="{9040452B-C9E6-40F5-A7FE-F77F8530BA21}">
      <dsp:nvSpPr>
        <dsp:cNvPr id="0" name=""/>
        <dsp:cNvSpPr/>
      </dsp:nvSpPr>
      <dsp:spPr>
        <a:xfrm>
          <a:off x="7759137" y="600668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EAF9D-5E82-4CCB-9C1D-0C6E2CB454EB}">
      <dsp:nvSpPr>
        <dsp:cNvPr id="0" name=""/>
        <dsp:cNvSpPr/>
      </dsp:nvSpPr>
      <dsp:spPr>
        <a:xfrm>
          <a:off x="8154012" y="995543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86D53-28B2-4720-AE82-6703D8635DB0}">
      <dsp:nvSpPr>
        <dsp:cNvPr id="0" name=""/>
        <dsp:cNvSpPr/>
      </dsp:nvSpPr>
      <dsp:spPr>
        <a:xfrm>
          <a:off x="7166825" y="3030669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This community cares!</a:t>
          </a:r>
        </a:p>
      </dsp:txBody>
      <dsp:txXfrm>
        <a:off x="7166825" y="3030669"/>
        <a:ext cx="3037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E95B4-9BD8-4ED5-B7ED-0AB3F3CCD82F}">
      <dsp:nvSpPr>
        <dsp:cNvPr id="0" name=""/>
        <dsp:cNvSpPr/>
      </dsp:nvSpPr>
      <dsp:spPr>
        <a:xfrm>
          <a:off x="0" y="2124"/>
          <a:ext cx="1023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B8790-8C2F-465A-84C9-4BDF3653D613}">
      <dsp:nvSpPr>
        <dsp:cNvPr id="0" name=""/>
        <dsp:cNvSpPr/>
      </dsp:nvSpPr>
      <dsp:spPr>
        <a:xfrm>
          <a:off x="0" y="2124"/>
          <a:ext cx="102338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Arts and culture summer camps</a:t>
          </a:r>
        </a:p>
      </dsp:txBody>
      <dsp:txXfrm>
        <a:off x="0" y="2124"/>
        <a:ext cx="10233800" cy="724514"/>
      </dsp:txXfrm>
    </dsp:sp>
    <dsp:sp modelId="{1463DD26-1252-4A72-8AF4-D2B1676F3CE6}">
      <dsp:nvSpPr>
        <dsp:cNvPr id="0" name=""/>
        <dsp:cNvSpPr/>
      </dsp:nvSpPr>
      <dsp:spPr>
        <a:xfrm>
          <a:off x="0" y="726639"/>
          <a:ext cx="1023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F2C3C-1D36-4588-ADA7-7E3BC7F2C612}">
      <dsp:nvSpPr>
        <dsp:cNvPr id="0" name=""/>
        <dsp:cNvSpPr/>
      </dsp:nvSpPr>
      <dsp:spPr>
        <a:xfrm>
          <a:off x="0" y="726639"/>
          <a:ext cx="102338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Live performances </a:t>
          </a:r>
        </a:p>
      </dsp:txBody>
      <dsp:txXfrm>
        <a:off x="0" y="726639"/>
        <a:ext cx="10233800" cy="724514"/>
      </dsp:txXfrm>
    </dsp:sp>
    <dsp:sp modelId="{1F2CF317-AFCF-46A8-AD8E-4634F4E381A6}">
      <dsp:nvSpPr>
        <dsp:cNvPr id="0" name=""/>
        <dsp:cNvSpPr/>
      </dsp:nvSpPr>
      <dsp:spPr>
        <a:xfrm>
          <a:off x="0" y="1451154"/>
          <a:ext cx="1023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D5DB9-3746-4391-A0B3-9A17E8DF31C3}">
      <dsp:nvSpPr>
        <dsp:cNvPr id="0" name=""/>
        <dsp:cNvSpPr/>
      </dsp:nvSpPr>
      <dsp:spPr>
        <a:xfrm>
          <a:off x="0" y="1451154"/>
          <a:ext cx="102338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Virtual performances</a:t>
          </a:r>
        </a:p>
      </dsp:txBody>
      <dsp:txXfrm>
        <a:off x="0" y="1451154"/>
        <a:ext cx="10233800" cy="724514"/>
      </dsp:txXfrm>
    </dsp:sp>
    <dsp:sp modelId="{59C492F4-643D-4323-837A-5A75FA7D9DBA}">
      <dsp:nvSpPr>
        <dsp:cNvPr id="0" name=""/>
        <dsp:cNvSpPr/>
      </dsp:nvSpPr>
      <dsp:spPr>
        <a:xfrm>
          <a:off x="0" y="2175669"/>
          <a:ext cx="1023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3949E-D191-4045-923D-5D090425DA83}">
      <dsp:nvSpPr>
        <dsp:cNvPr id="0" name=""/>
        <dsp:cNvSpPr/>
      </dsp:nvSpPr>
      <dsp:spPr>
        <a:xfrm>
          <a:off x="0" y="2175669"/>
          <a:ext cx="102338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Greater Ithaca Art Trail</a:t>
          </a:r>
        </a:p>
      </dsp:txBody>
      <dsp:txXfrm>
        <a:off x="0" y="2175669"/>
        <a:ext cx="10233800" cy="724514"/>
      </dsp:txXfrm>
    </dsp:sp>
    <dsp:sp modelId="{A6650C80-1B0C-4126-97DC-D25738AF1976}">
      <dsp:nvSpPr>
        <dsp:cNvPr id="0" name=""/>
        <dsp:cNvSpPr/>
      </dsp:nvSpPr>
      <dsp:spPr>
        <a:xfrm>
          <a:off x="0" y="2900183"/>
          <a:ext cx="1023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44CD3-9212-4FC6-AD33-79B89BC409F4}">
      <dsp:nvSpPr>
        <dsp:cNvPr id="0" name=""/>
        <dsp:cNvSpPr/>
      </dsp:nvSpPr>
      <dsp:spPr>
        <a:xfrm>
          <a:off x="0" y="2900183"/>
          <a:ext cx="102338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Galleries and museums</a:t>
          </a:r>
        </a:p>
      </dsp:txBody>
      <dsp:txXfrm>
        <a:off x="0" y="2900183"/>
        <a:ext cx="10233800" cy="724514"/>
      </dsp:txXfrm>
    </dsp:sp>
    <dsp:sp modelId="{3187C27E-0975-41DB-8313-821A7E5C2FE0}">
      <dsp:nvSpPr>
        <dsp:cNvPr id="0" name=""/>
        <dsp:cNvSpPr/>
      </dsp:nvSpPr>
      <dsp:spPr>
        <a:xfrm>
          <a:off x="0" y="3624698"/>
          <a:ext cx="1023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CCB7F-2E23-47F4-925D-6E33958F1345}">
      <dsp:nvSpPr>
        <dsp:cNvPr id="0" name=""/>
        <dsp:cNvSpPr/>
      </dsp:nvSpPr>
      <dsp:spPr>
        <a:xfrm>
          <a:off x="0" y="3624698"/>
          <a:ext cx="102338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Freedom Institute of Arts &amp; Advancement</a:t>
          </a:r>
        </a:p>
      </dsp:txBody>
      <dsp:txXfrm>
        <a:off x="0" y="3624698"/>
        <a:ext cx="102338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F0615E4-92C8-4B1C-8D4F-3D18098E5DC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D705A58-EBCB-4672-9ED3-CA85F31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8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6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3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98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1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75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7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7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8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7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930E8E1-9511-4535-AD6C-B008C2F0EA9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657DC15-7E52-4A63-A091-5CDF7A7D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0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rtspartn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dirty="0"/>
              <a:t>Let’s Talk Arts &amp;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sz="1800"/>
              <a:t>Megan Barber, Executive Director</a:t>
            </a:r>
          </a:p>
          <a:p>
            <a:r>
              <a:rPr lang="en-US" sz="1800"/>
              <a:t>Community Arts Partnership</a:t>
            </a:r>
          </a:p>
        </p:txBody>
      </p:sp>
      <p:pic>
        <p:nvPicPr>
          <p:cNvPr id="6" name="Picture 5" descr="Colorful ukuleles on display">
            <a:extLst>
              <a:ext uri="{FF2B5EF4-FFF2-40B4-BE49-F238E27FC236}">
                <a16:creationId xmlns:a16="http://schemas.microsoft.com/office/drawing/2014/main" id="{7AF2CD7B-ABF4-4433-B86D-E843C3861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3" b="18765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3" y="5645328"/>
            <a:ext cx="695295" cy="9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862" y="4962332"/>
            <a:ext cx="102338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www.artspartner.org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director@artspartner.org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3" y="5645328"/>
            <a:ext cx="695295" cy="920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48C380-B1C0-4952-8A73-117DDB087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188" y="1553308"/>
            <a:ext cx="5775664" cy="32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9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 to the Community Arts Partnership</a:t>
            </a:r>
          </a:p>
          <a:p>
            <a:r>
              <a:rPr lang="en-US" dirty="0"/>
              <a:t>Our arts &amp; culture ecosystem</a:t>
            </a:r>
          </a:p>
          <a:p>
            <a:r>
              <a:rPr lang="en-US" dirty="0"/>
              <a:t>The impact of the pandemic year</a:t>
            </a:r>
          </a:p>
          <a:p>
            <a:r>
              <a:rPr lang="en-US" dirty="0"/>
              <a:t>What was learned?</a:t>
            </a:r>
          </a:p>
          <a:p>
            <a:r>
              <a:rPr lang="en-US" dirty="0"/>
              <a:t>What’s happening now?</a:t>
            </a:r>
          </a:p>
          <a:p>
            <a:r>
              <a:rPr lang="en-US" dirty="0"/>
              <a:t>Summer 2021</a:t>
            </a:r>
          </a:p>
          <a:p>
            <a:r>
              <a:rPr lang="en-US" dirty="0"/>
              <a:t>Ways to help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3" y="5645328"/>
            <a:ext cx="695295" cy="9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6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Arts Partnership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3" y="5645328"/>
            <a:ext cx="695295" cy="92037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2BC3D3E-C9BB-4145-AD9E-D3A0AB60D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24" y="1537306"/>
            <a:ext cx="2376328" cy="2772383"/>
          </a:xfrm>
          <a:prstGeom prst="rect">
            <a:avLst/>
          </a:prstGeom>
        </p:spPr>
      </p:pic>
      <p:pic>
        <p:nvPicPr>
          <p:cNvPr id="8" name="Picture 7" descr="A green and black sign&#10;&#10;Description automatically generated with medium confidence">
            <a:extLst>
              <a:ext uri="{FF2B5EF4-FFF2-40B4-BE49-F238E27FC236}">
                <a16:creationId xmlns:a16="http://schemas.microsoft.com/office/drawing/2014/main" id="{70157354-8DE7-4351-8C94-B2D2F26AAA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44" y="1690688"/>
            <a:ext cx="2586120" cy="287746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3E52B6AD-F29D-4A67-9EA9-464A35510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04" y="3731841"/>
            <a:ext cx="2761034" cy="2761034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20CE32C-2F67-47C3-AE16-21D3249F8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20" y="3831735"/>
            <a:ext cx="2693616" cy="2664258"/>
          </a:xfrm>
          <a:prstGeom prst="rect">
            <a:avLst/>
          </a:prstGeom>
        </p:spPr>
      </p:pic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1A5E85B-0EA4-4DE8-BA1E-B0EB7DD8F9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7" y="1690688"/>
            <a:ext cx="2603672" cy="272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Our arts &amp; culture ecosystem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nnected lines and dots to form a network">
            <a:extLst>
              <a:ext uri="{FF2B5EF4-FFF2-40B4-BE49-F238E27FC236}">
                <a16:creationId xmlns:a16="http://schemas.microsoft.com/office/drawing/2014/main" id="{C3D20798-939D-47D7-A46D-2A3B6EEDC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7" r="6045" b="-3"/>
          <a:stretch/>
        </p:blipFill>
        <p:spPr>
          <a:xfrm>
            <a:off x="1131172" y="2268111"/>
            <a:ext cx="4187222" cy="3256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3" y="5645328"/>
            <a:ext cx="695295" cy="920379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E96F86-ACEB-47BA-B47A-1BCCF990C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046453"/>
              </p:ext>
            </p:extLst>
          </p:nvPr>
        </p:nvGraphicFramePr>
        <p:xfrm>
          <a:off x="6096000" y="1948069"/>
          <a:ext cx="5257799" cy="422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3396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happened in 2020?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3" y="5645328"/>
            <a:ext cx="695295" cy="920379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4C56F86-F5B6-48A7-AF7D-52F5CAB75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776315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220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Insights and lessons learned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3" y="5645328"/>
            <a:ext cx="695295" cy="92037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EFAB54-F69F-4EB2-A53E-16674DB46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081804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868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Now: excitement, resiliency, creativity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3" y="5645328"/>
            <a:ext cx="695295" cy="920379"/>
          </a:xfrm>
          <a:prstGeom prst="rect">
            <a:avLst/>
          </a:prstGeom>
        </p:spPr>
      </p:pic>
      <p:pic>
        <p:nvPicPr>
          <p:cNvPr id="1026" name="Picture 2" descr="https://lh4.googleusercontent.com/5AEzPzeyPLtC8_qEWHn52d5xsbxcnOaMKZlGiFVtC_YUA34Co4dPUbJ6golLlBE9P0VPWgqsTS_P3AgtykjAI1THVA6sYt9M_yBGpJxTLRrHifVgZYZmDUaQPtPk4aHvV563et_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9" y="1690688"/>
            <a:ext cx="5491858" cy="33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776" y="1690688"/>
            <a:ext cx="3329165" cy="3329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868B5F-DBA4-4690-A13B-C6357B31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92" y="2731247"/>
            <a:ext cx="2739409" cy="36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7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2021: Live and energized!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74A792C-3EED-47F3-8C8B-2EDC8257E8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0000" y="1825625"/>
          <a:ext cx="1023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3" y="5645328"/>
            <a:ext cx="695295" cy="9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9087" y="1957021"/>
            <a:ext cx="300594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/>
              <a:t>Go!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/>
              <a:t>Spend!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/>
              <a:t>Give!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/>
              <a:t>Promote!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/>
              <a:t>Thank!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3" y="5645328"/>
            <a:ext cx="695295" cy="920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EAFAC-99CE-453F-9039-BD6B6E566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528" y="1737670"/>
            <a:ext cx="4275336" cy="42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428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3868</TotalTime>
  <Words>160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Depth</vt:lpstr>
      <vt:lpstr>Let’s Talk Arts &amp; Culture</vt:lpstr>
      <vt:lpstr>Agenda</vt:lpstr>
      <vt:lpstr>Community Arts Partnership</vt:lpstr>
      <vt:lpstr>Our arts &amp; culture ecosystem</vt:lpstr>
      <vt:lpstr>What happened in 2020?</vt:lpstr>
      <vt:lpstr>Insights and lessons learned</vt:lpstr>
      <vt:lpstr>Now: excitement, resiliency, creativity</vt:lpstr>
      <vt:lpstr>Summer 2021: Live and energized!</vt:lpstr>
      <vt:lpstr>Ways to help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Arts &amp; Culture</dc:title>
  <dc:creator>Microsoft account</dc:creator>
  <cp:lastModifiedBy>Megan Barber</cp:lastModifiedBy>
  <cp:revision>33</cp:revision>
  <cp:lastPrinted>2021-05-28T15:47:51Z</cp:lastPrinted>
  <dcterms:created xsi:type="dcterms:W3CDTF">2021-05-20T15:20:15Z</dcterms:created>
  <dcterms:modified xsi:type="dcterms:W3CDTF">2021-05-31T16:10:52Z</dcterms:modified>
</cp:coreProperties>
</file>